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214422"/>
            <a:ext cx="4572000" cy="92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CC00"/>
                </a:solidFill>
              </a:rPr>
              <a:t>НЕВЕРБАЛЬНЫЕ СРЕДСТВА УСИЛЕНИЯ КОММУНИКАТИВНОЙ ПОЗИЦИИ ГОВОРЯЩЕГО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5" name="Picture 2" descr="http://www.diplomat.am/pics/BodyLanguage_Discu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71744"/>
            <a:ext cx="3045297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onward.net/wp-content/uploads/howard-schatz-en-personaje-protagonizado-por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072494" cy="4359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4572000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</a:rPr>
              <a:t>ФАКТОР ФИЗИЧЕСКОГО ПОВЕДЕНИЯ</a:t>
            </a:r>
            <a:endParaRPr lang="ru-RU" dirty="0" smtClean="0">
              <a:solidFill>
                <a:srgbClr val="00CC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Это - язык мимики и движений тела. Данный фактор предполагает правильное использование мимики, жестов, поз.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www.skillsconverged.com/Portals/5/CourseMaterial/BodyLanguage_Standing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28802"/>
            <a:ext cx="4588662" cy="4725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88898" y="600076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Закрытые позы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rtv.net/image/201203/w620/body_language_doc_51373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1857340"/>
            <a:ext cx="8858312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285860"/>
            <a:ext cx="174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Закрытые позы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1712" y="1285860"/>
            <a:ext cx="1765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Открытые </a:t>
            </a:r>
            <a:r>
              <a:rPr lang="ru-RU" b="1" dirty="0" smtClean="0"/>
              <a:t>позы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.img.com.ua/nxs199/b/600x500/6/c1/90dfdf429a4cead0d35d7e74b7a08c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929582" cy="5286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714356"/>
            <a:ext cx="174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Закрытые позы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28586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Открытые позы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odhouse.ru/upload/2011/03/17.03/zhesti_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130304" cy="5735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k-fotografirovat.com/wp-content/uploads/2013/08/%D0%BF%D0%BE%D0%B7%D1%8B-%D0%B4%D0%BB%D1%8F-%D1%84%D0%BE%D1%82%D0%BE%D1%81%D0%B5%D1%81%D1%81%D0%B8%D0%B8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436948" cy="5834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k-fotografirovat.com/wp-content/uploads/2013/08/%D0%BF%D0%BE%D0%B7%D1%8B-%D0%B4%D0%BB%D1%8F-%D1%84%D0%BE%D1%82%D0%BE%D1%81%D0%B5%D1%81%D1%81%D0%B8%D0%B8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357166"/>
            <a:ext cx="8856179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ransvestit.ru/images/stories/advices/secret-body-img/po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5148272" cy="5419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shaucheba.ru/docs/12/11923/conv_1/file1_html_21cc25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5454440" cy="2786082"/>
          </a:xfrm>
          <a:prstGeom prst="rect">
            <a:avLst/>
          </a:prstGeom>
          <a:noFill/>
        </p:spPr>
      </p:pic>
      <p:pic>
        <p:nvPicPr>
          <p:cNvPr id="3" name="Picture 4" descr="http://s018.radikal.ru/i509/1202/fd/399a1d50e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2893144"/>
            <a:ext cx="4429124" cy="396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572000" cy="25853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Факторы внешности: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00CC00"/>
                </a:solidFill>
              </a:rPr>
              <a:t>ОДЕЖДА</a:t>
            </a:r>
            <a:endParaRPr lang="ru-RU" dirty="0" smtClean="0">
              <a:solidFill>
                <a:srgbClr val="00CC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Коммуникативную позицию человека усиливает темная традиционная одежда, добротный материал, контраст темных и белых тонов.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Сочные цвета одежды характеризуют человека как радующегося жизни, успешного.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4" descr="http://www.psychologos.ru/images/1/18/Yazyk_tel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3357562"/>
            <a:ext cx="734790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6286544" cy="286232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Факторы внешности: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00CC00"/>
                </a:solidFill>
              </a:rPr>
              <a:t>СИЛУЭТ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Усиливают позицию человека прямоугольный силуэт одежды. Шарообразный силуэт, мягкие свитера, джинсы наоборот, ослабляют коммуникативную позицию говорящего. Чем ближе силуэт человека к прямоугольнику, тем эффективнее производимое им впечатление. Костюм для мужчины, традиционный английский костюм для женщины создают впечатление авторитетного, компетентного, надежного человека.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4" descr="http://img-fotki.yandex.ru/get/5706/dymikmaster.0/0_5ba26_2f93a81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672029" cy="6038872"/>
          </a:xfrm>
          <a:prstGeom prst="rect">
            <a:avLst/>
          </a:prstGeom>
          <a:noFill/>
        </p:spPr>
      </p:pic>
      <p:pic>
        <p:nvPicPr>
          <p:cNvPr id="4" name="Picture 2" descr="http://www.syl.ru/misc/i/ai/91101/170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3643338" cy="290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n--524--43dki7ahc5bm7a1a9r.xn--p1ai/wp-content/uploads/2012/12/Mentor-p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0"/>
            <a:ext cx="5715000" cy="4286250"/>
          </a:xfrm>
          <a:prstGeom prst="rect">
            <a:avLst/>
          </a:prstGeom>
          <a:noFill/>
        </p:spPr>
      </p:pic>
      <p:pic>
        <p:nvPicPr>
          <p:cNvPr id="3" name="Picture 4" descr="http://u.jimdo.com/www52/o/s96d44aece5cdccc9/img/i0197cd093fd2a347/1337534176/std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09-03/123792857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1882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klotus.com/uploads/4809345770013705492135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1059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572000" cy="553997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Факторы внешности: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00CC00"/>
                </a:solidFill>
              </a:rPr>
              <a:t>ВЗГЛЯД</a:t>
            </a:r>
            <a:endParaRPr lang="ru-RU" sz="2400" dirty="0" smtClean="0">
              <a:solidFill>
                <a:srgbClr val="00CC00"/>
              </a:solidFill>
            </a:endParaRPr>
          </a:p>
          <a:p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продолжительном общении этикет требует смотреть не в глаза, а в лицо, не фиксирую внимание на глазах собеседника. Пристальный взгляд в глаза рассматривается как проявление враждебности - не надо смотреть слишком пристально ни на кого.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решении деловых вопросов надо использовать деловой взгляд - направленный на треугольник «глаза - нос», это создает впечатление серьезности намерений.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Взгляд ниже, от глаз до груди, называется интимным, он показывает личную заинтересованность.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famania.net/uploads/posts/2009-03/123792855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11700"/>
            <a:ext cx="7643865" cy="54271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208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20</cp:revision>
  <dcterms:created xsi:type="dcterms:W3CDTF">2014-06-28T17:57:30Z</dcterms:created>
  <dcterms:modified xsi:type="dcterms:W3CDTF">2014-06-28T18:19:10Z</dcterms:modified>
</cp:coreProperties>
</file>