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2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BA4B-2B05-403D-BD3D-510AB2DA87DA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A1261-4EA3-4D7C-AA76-450D30912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A1261-4EA3-4D7C-AA76-450D309123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1B99181-D93F-441C-98D6-ECA9CB6D5691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4AFB8C6-74DF-40EA-B541-9955751BCBEF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8EBD5BB-8C4B-40AE-BE37-8B35622E79BB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7D9EBE1-A762-45C7-8F16-2B4EAD6FACB2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5E871C1-5FEE-465E-A02F-CA16486289B8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4B12169-E2D1-4C0C-974B-F9915F8D7FEC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500A53A-33D0-4221-85F4-83D15C14133E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B71FFC0-A5F5-46A0-8C48-9A6390FF164A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0B2908F-22D2-4A74-A1D0-2DB37D702A99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C282686-6EB7-46D8-A32D-D7EF2BADA600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FCDEF52-E6EB-4093-BF4A-2EB4A2E0B10D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C71E68-F20A-4504-BBB1-FABE16D0467F}" type="slidenum">
              <a:rPr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DD4205B-79AB-427E-A954-D1C45873B22E}" type="slidenum">
              <a:rPr lang="ru-RU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менеджмента»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Менеджмент: этимология слова, основные этапы формирования менеджмента как самостоятельной области знания. Соотношение понятий «менеджмент» и «управление».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Научный этап развития менеджмента как самостоятельной области знания. (Ф. Тейлор, М. </a:t>
            </a:r>
            <a:r>
              <a:rPr lang="ru-RU" sz="1800" dirty="0" err="1" smtClean="0"/>
              <a:t>Фоллет</a:t>
            </a:r>
            <a:r>
              <a:rPr lang="ru-RU" sz="1800" dirty="0" smtClean="0"/>
              <a:t>, А. </a:t>
            </a:r>
            <a:r>
              <a:rPr lang="ru-RU" sz="1800" dirty="0" err="1" smtClean="0"/>
              <a:t>Файоль</a:t>
            </a:r>
            <a:r>
              <a:rPr lang="ru-RU" sz="1800" dirty="0" smtClean="0"/>
              <a:t>, Э. </a:t>
            </a:r>
            <a:r>
              <a:rPr lang="ru-RU" sz="1800" dirty="0" err="1" smtClean="0"/>
              <a:t>Мэйо</a:t>
            </a:r>
            <a:r>
              <a:rPr lang="ru-RU" sz="1800" dirty="0" smtClean="0"/>
              <a:t>)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Вклад психологии в становление менеджмента как науки (А </a:t>
            </a:r>
            <a:r>
              <a:rPr lang="ru-RU" sz="1800" dirty="0" err="1" smtClean="0"/>
              <a:t>Маслоу</a:t>
            </a:r>
            <a:r>
              <a:rPr lang="ru-RU" sz="1800" dirty="0" smtClean="0"/>
              <a:t>, Э. </a:t>
            </a:r>
            <a:r>
              <a:rPr lang="ru-RU" sz="1800" dirty="0" err="1" smtClean="0"/>
              <a:t>Мэйо</a:t>
            </a:r>
            <a:r>
              <a:rPr lang="ru-RU" sz="1800" dirty="0" smtClean="0"/>
              <a:t>, К. </a:t>
            </a:r>
            <a:r>
              <a:rPr lang="ru-RU" sz="1800" dirty="0" err="1" smtClean="0"/>
              <a:t>Аржирис</a:t>
            </a:r>
            <a:r>
              <a:rPr lang="ru-RU" sz="1800" dirty="0" smtClean="0"/>
              <a:t>, Г. </a:t>
            </a:r>
            <a:r>
              <a:rPr lang="ru-RU" sz="1800" dirty="0" err="1" smtClean="0"/>
              <a:t>Саймон</a:t>
            </a:r>
            <a:r>
              <a:rPr lang="ru-RU" sz="1800" dirty="0" smtClean="0"/>
              <a:t>, Ч. </a:t>
            </a:r>
            <a:r>
              <a:rPr lang="ru-RU" sz="1800" dirty="0" err="1" smtClean="0"/>
              <a:t>Хэнди</a:t>
            </a:r>
            <a:r>
              <a:rPr lang="ru-RU" sz="1800" dirty="0" smtClean="0"/>
              <a:t>).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Предмет психологии менеджмента и ее задачи.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Основные направления развития менеджмента в ХХI веке:  Роль научной психологии в повышении эффективности современного менеджмента.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Системные  теории менеджмента  (Т. </a:t>
            </a:r>
            <a:r>
              <a:rPr lang="ru-RU" sz="1800" dirty="0" err="1" smtClean="0"/>
              <a:t>Питерс</a:t>
            </a:r>
            <a:r>
              <a:rPr lang="ru-RU" sz="1800" dirty="0" smtClean="0"/>
              <a:t> и Р. </a:t>
            </a:r>
            <a:r>
              <a:rPr lang="ru-RU" sz="1800" dirty="0" err="1" smtClean="0"/>
              <a:t>Уотерман</a:t>
            </a:r>
            <a:r>
              <a:rPr lang="ru-RU" sz="1800" dirty="0" smtClean="0"/>
              <a:t>, Р. Паскаль, Э. </a:t>
            </a:r>
            <a:r>
              <a:rPr lang="ru-RU" sz="1800" dirty="0" err="1" smtClean="0"/>
              <a:t>Атос</a:t>
            </a:r>
            <a:r>
              <a:rPr lang="ru-RU" sz="1800" dirty="0" smtClean="0"/>
              <a:t>, «7-</a:t>
            </a:r>
            <a:r>
              <a:rPr lang="en-US" sz="1800" dirty="0" smtClean="0"/>
              <a:t>S</a:t>
            </a:r>
            <a:r>
              <a:rPr lang="ru-RU" sz="1800" dirty="0" smtClean="0"/>
              <a:t>» теория).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Менеджмент в постиндустриальном обществе: изменение внешней среды и пути адаптации организации.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менеджмента»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Изменение организационной структуры и психологического содержания управленческой деятельности в  постиндустриальном обществе.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Определение управления. Соотношение понятий «управлений» и «менеджмент».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Алгоритм управленческой деятельности.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Лидерство: основные подходы к изучению феномена.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Лидерство, руководство, менеджмент: сущность и специфика каждого типа управления.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Система управления организацией  (по О.С. </a:t>
            </a:r>
            <a:r>
              <a:rPr lang="ru-RU" sz="1800" dirty="0" err="1" smtClean="0"/>
              <a:t>Виханскому</a:t>
            </a:r>
            <a:r>
              <a:rPr lang="ru-RU" sz="1800" dirty="0" smtClean="0"/>
              <a:t> и А.И. Наумову). Основные подсистемы СУ.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Информационно-поведенческая подсистема СУ, типы информационно-поведенческих подсистем СУ.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менеджмента»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Подсистема саморазвития системы управления. Связь с психологией и основные психологические потребности системы управления.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Эволюция управления человеческим ресурсом: модель генезиса управления человеческим ресурсом по Н.Н. Носову, эволюция управления человеческим ресурсом по Т.Ю. Базарову.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Организационно-культурный подход в менеджменте.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Основные функции менеджмента ( (по О.С. </a:t>
            </a:r>
            <a:r>
              <a:rPr lang="ru-RU" sz="1800" dirty="0" err="1" smtClean="0"/>
              <a:t>Виханскому</a:t>
            </a:r>
            <a:r>
              <a:rPr lang="ru-RU" sz="1800" dirty="0" smtClean="0"/>
              <a:t> и А.И. Наумову).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</a:t>
            </a:r>
            <a:r>
              <a:rPr lang="ru-RU" sz="1800" dirty="0" err="1" smtClean="0"/>
              <a:t>целеполагания</a:t>
            </a:r>
            <a:r>
              <a:rPr lang="ru-RU" sz="1800" dirty="0" smtClean="0"/>
              <a:t>. Психологическое определение цели. Критерии правильно поставленной цели и  психологическое значение соблюдения этих критериев.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Мотивирующая / </a:t>
            </a:r>
            <a:r>
              <a:rPr lang="ru-RU" sz="1800" dirty="0" err="1" smtClean="0"/>
              <a:t>демотивирующая</a:t>
            </a:r>
            <a:r>
              <a:rPr lang="ru-RU" sz="1800" dirty="0" smtClean="0"/>
              <a:t>  роль </a:t>
            </a:r>
            <a:r>
              <a:rPr lang="ru-RU" sz="1800" dirty="0" err="1" smtClean="0"/>
              <a:t>целеполагания</a:t>
            </a:r>
            <a:r>
              <a:rPr lang="ru-RU" sz="1800" dirty="0" smtClean="0"/>
              <a:t> (видение, уровень притязаний, ценности).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 Управление по целям, прямой (командный  менеджмент) основные положения, сравнительный анализ, положительные и отрицательные стороны.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менеджмента»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координации работы. Определение координации. Специфика функции координации. Основные метафорические модели координации.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учета  работы. Определения, методы и правила учета.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оценки работы. Определения и методы оценки.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Психологическое значение учета и оценки  работы.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Координация работы: психологическое определение, правила.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контроля выполнения заданий. Определение контроля. Типы контроля.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Основные  психологические ошибки, допускаемые при реализации функций контроля.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Психологические аспекты обратной связи от менеджера к подчиненному. Определение обратной связи и ее назначение. Алгоритм предоставления обратной связи подчиненному.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2000" b="1" dirty="0" smtClean="0"/>
              <a:t>Вопросы для самостоятельного контроля подготовки по дисциплине: «Психология менеджмента»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разработки стратегии. Определение стратегии. Виды стратегии. Культурно-психологическая обусловленность разработки корпоративной стратегии.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Взаимосвязь цели, стратегии и миссии организации. Правила формулирования миссии.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 планирования работы. Определение планирования, его задачи и виды. Психологические закономерности процесса планирования.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проектирования работы. Определение проектирования, его функциональные и  психологические задачи.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Психологические аспекты мотивации персонала. Определения мотивации. Основные типы мотивационных теорий. Концепция Дж. Коллинза.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Содержательные теории мотивации, общая характеристика, основные концепции.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Процессуальные теории мотивации, общая характеристика, основные концепции.</a:t>
            </a:r>
          </a:p>
          <a:p>
            <a:pPr lvl="0">
              <a:buFont typeface="+mj-lt"/>
              <a:buAutoNum type="arabicPeriod"/>
            </a:pPr>
            <a:endParaRPr lang="ru-RU" sz="18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587</Words>
  <Application>Microsoft Office PowerPoint</Application>
  <PresentationFormat>Экран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Sample presentation slides</vt:lpstr>
      <vt:lpstr>Вопросы для самостоятельного контроля подготовки по дисциплине: «Психология менеджмента» </vt:lpstr>
      <vt:lpstr>Вопросы для самостоятельного контроля подготовки по дисциплине: «Психология менеджмента» </vt:lpstr>
      <vt:lpstr>Вопросы для самостоятельного контроля подготовки по дисциплине: «Психология менеджмента» </vt:lpstr>
      <vt:lpstr>Вопросы для самостоятельного контроля подготовки по дисциплине: «Психология менеджмента» </vt:lpstr>
      <vt:lpstr>Вопросы для самостоятельного контроля подготовки по дисциплине: «Психология менеджмента»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самостоятельного контроля подготовки по дисциплине: «Психология менеджмента»</dc:title>
  <dc:creator>user</dc:creator>
  <cp:lastModifiedBy>sveta</cp:lastModifiedBy>
  <cp:revision>2</cp:revision>
  <dcterms:created xsi:type="dcterms:W3CDTF">2011-10-16T07:57:27Z</dcterms:created>
  <dcterms:modified xsi:type="dcterms:W3CDTF">2011-10-27T07:04:18Z</dcterms:modified>
</cp:coreProperties>
</file>