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nvay.ru/incoterms-dat" TargetMode="External"/><Relationship Id="rId2" Type="http://schemas.openxmlformats.org/officeDocument/2006/relationships/hyperlink" Target="https://anvay.ru/incoterms-2020-dp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nvay.ru/incoterms-d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92696"/>
            <a:ext cx="7632848" cy="514955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Т. Л. Коновалова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Основы внешнеэкономической деятельности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Часть 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Контракты в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международной торговле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Лекция 2. Базисные условия внешнеторгового контракта.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Инкотермс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76672"/>
            <a:ext cx="7674056" cy="57717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Каждое правило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Инкотермс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2020 содержит два раздела по десять статей: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A1 / B1 Общие обязанности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A2 / B2: Поставка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A3 / B3: Переход рисков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A4 / B4: Перевозка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A5 / B5: Страхование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A6 / B6: Перевозка и транспортные документы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A7 / B7: Таможенное оформление экспорта / импорта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A8 / B8: Проверка / упаковка / маркировка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A9 / B9: Распределение расходов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A10 / B10: Уведомления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разделе «А» оговариваются обязанности продавца, а в разделе «В» - обязанности покупателя.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60486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Инкотермс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2020 можно выделить четыре группы правил базисных условий поставок товара (E, F, C и D). В основу этой классификации положены два принципа: определение обязанностей сторон по отношению к перевозке поставляемого товара и увеличение обязанностей продавца от минимальных к максимальным.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 "E" - условие поставки EXW, согласно которому продавец только предоставляет товар в распоряжение покупателя в своих помещениях;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далее идет группа "F" - условия поставки FCA, FAS и FOB, в соответствии с которой продавец обязан передать товар указанному покупателем перевозчику;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группа "C" - условия поставки CFR, CIF, CPT и CIP, в соответствии с которыми продавец обязан заключить договор перевозки, но не принимая на себя риск утраты или повреждения товара или дополнительные затраты вследствие событий, произошедших после отгрузки и отправки;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и, наконец, группа "D" – условия поставки DAP, DPU и DDP, при которых продавец должен нести все расходы и риски, необходимые для доставки товара до пункта назначения.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Таблица правил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Инкотермс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2020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Конструктивно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Incoterms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2020 выглядят так же, как и в предыдущей версии: одиннадцать трехбуквенных сокращений начиная от «EXW» 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Ex-Works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до «DDP» (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Delivered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Duty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Paid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которые по-прежнему делятся на 2 категории в зависимости от вида транспорта: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111111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8984" y="2852936"/>
            <a:ext cx="7807505" cy="345638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692696"/>
            <a:ext cx="7498080" cy="4800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Категория "Е" - Отправление (с предприятия, со склада)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Категория "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 - Основная перевозка не оплачена (свободно у перевозчика)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Категория "С" - Основная перевозка оплачена (стоимость и фрахт, стоимость, страхование, фрахт)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Категория "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 - Прибытие (поставка на место выгрузки, поставка в месте назначения, поставка с оплатой пошлин)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Основные трудности сделок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купли-продажи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84784"/>
            <a:ext cx="7602048" cy="4907632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неопределенность в определении, право какой страны должно применяться в контракте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недостаточность информации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различия в толковании базисных условий сделки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особенности различных видов торговли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обычаи некоторых портов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особые условия контрактов, требующие отступления от стандартных видов торговли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Контрольные вопросы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marL="596646" lvl="0" indent="-514350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Что следует понимать под базисными условиями международных контрактов?</a:t>
            </a:r>
          </a:p>
          <a:p>
            <a:pPr marL="596646" lvl="0" indent="-514350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Какова роль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Инкотермс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 международной торговле?</a:t>
            </a:r>
          </a:p>
          <a:p>
            <a:pPr marL="596646" lvl="0" indent="-514350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Дайте характеристику основных терминов в Инкотермс-2020. На какие группы подразделяются термины?</a:t>
            </a:r>
          </a:p>
          <a:p>
            <a:pPr marL="596646" lvl="0" indent="-514350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Чем обусловлен выбор базисных условий контракта? Каковы выгоды продавца и покупателя при использовании различных условий поставки?</a:t>
            </a:r>
          </a:p>
          <a:p>
            <a:pPr marL="596646" lvl="0" indent="-514350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чем отличие Инкотермс-2020 от предыдущей редакции?</a:t>
            </a:r>
          </a:p>
          <a:p>
            <a:pPr marL="596646" lvl="0" indent="-514350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Каковы основные трудности международных сделок купли/продажи?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Базисные условия контракта.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Инкотермс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 внешнеэкономической деятельности фирм.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Особенности толкования в Инкотермс-2020 некоторых терминов.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66936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Базисные условия контракта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 комплекс основных положений контракта, обязанностей экспортера и импортера, вытекающих из него: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затраты на подготовку товара к отгрузке с предприятия, фирмы, проверка количества и качества, отбор проб и проведение испытаний, упаковка;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доставка и оплата доставки товара с погрузкой, выгрузкой и хранением при перевозке на транспортных средствах перевозчика внутри страны;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перевозка и оплата перевозки товара от пункта отправления до транспортных средств международного сообщения;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погрузка и расходы по погрузке продукции на транспортные средства международного сообщения;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доставка и расходы по доставке товара средствами международных перевозок;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страхование и затраты на страхование при международных перевозках;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оплата выгрузки, перегрузки и хранения продукции в пункте назначения;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оплата таможенных пошлин при пересечении границы и расходы по доставке товара из пункта прибытия до склада покупателя.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80728"/>
            <a:ext cx="749808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Инкотермс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International Commercial Terms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Международные коммерческие термины). Это согласованное толкование основных коммерческих терминов, применяемых во внешней торговле.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настоящее время действует обновленная и уточненная редакция -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Инкотермс-2020.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нкотермс 202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77048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anvay.ru/sites/default/files/table_incoterms_202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20688"/>
            <a:ext cx="7416824" cy="54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ucsol.ru/images/incoterms-2020m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7884368" cy="501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отличия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Инкотермс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2020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Инкотермс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2010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49808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Ожидалось, что в новых правилах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Инкотермс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2020 будут удалены термины EXW, FAS и DDP и введутся новые условия поставки CNI, DTP и DPP. Однако, на первый взгляд,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Инкотермс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2020 не претерпел существенных изменений. Ни один термин не был удален и ни один термин не был добавлен, но одно из условий поставок было переименовано!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Термин DAT переименован в условие поставки DPU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340768"/>
            <a:ext cx="7632848" cy="51125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Базис поставки DAT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Delivered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Terminal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Доставка на терминале) переименован в условия поставки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 tooltip="Условия поставки DPU Инкотрмс 2020"/>
              </a:rPr>
              <a:t>DPU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2" tooltip="Условия поставки DPU Инкотрмс 2020"/>
              </a:rPr>
              <a:t>Инкотермс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 tooltip="Условия поставки DPU Инкотрмс 2020"/>
              </a:rPr>
              <a:t> 2020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Delivered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Named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Unloaded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Доставка на место выгрузки).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Данное изменение было вызвано двумя причинами.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Во-первых, возникла путаница в отношении различий между термином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 tooltip="Условия поставки DAT"/>
              </a:rPr>
              <a:t>DAT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3" tooltip="Условия поставки DAT"/>
              </a:rPr>
              <a:t>Инкотермс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 tooltip="Условия поставки DAT"/>
              </a:rPr>
              <a:t> 2010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(Доставка на терминале) и термином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 tooltip="условия поставки DAP"/>
              </a:rPr>
              <a:t>DAP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4" tooltip="условия поставки DAP"/>
              </a:rPr>
              <a:t>Инкотермс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 tooltip="условия поставки DAP"/>
              </a:rPr>
              <a:t> 2010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(Поставка в месте назначения). Ключевое различие между этими условиями заключается в том, что в соответствии с правилом DAT доставка осуществляется после того, как товары были выгружены с транспортного средства и предоставлены покупателю в указанном терминале. Тогда как в рамках условия DAP доставка осуществляется до выгрузки товаров - когда они предоставлены покупателю на прибывшем транспортном средстве готовые к разгрузке.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289</TotalTime>
  <Words>652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Содержание </vt:lpstr>
      <vt:lpstr>Слайд 3</vt:lpstr>
      <vt:lpstr>Слайд 4</vt:lpstr>
      <vt:lpstr>Слайд 5</vt:lpstr>
      <vt:lpstr>Слайд 6</vt:lpstr>
      <vt:lpstr>Слайд 7</vt:lpstr>
      <vt:lpstr>Основные отличия Инкотермс 2020 и Инкотермс 2010 </vt:lpstr>
      <vt:lpstr>Термин DAT переименован в условие поставки DPU </vt:lpstr>
      <vt:lpstr>Слайд 10</vt:lpstr>
      <vt:lpstr>Слайд 11</vt:lpstr>
      <vt:lpstr>Таблица правил Инкотермс 2020  Конструктивно Incoterms 2020 выглядят так же, как и в предыдущей версии: одиннадцать трехбуквенных сокращений начиная от «EXW» (Ex-Works) до «DDP» (Delivered Duty Paid), которые по-прежнему делятся на 2 категории в зависимости от вида транспорта:         </vt:lpstr>
      <vt:lpstr>Слайд 13</vt:lpstr>
      <vt:lpstr>Основные трудности сделок  купли-продажи 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БАЗИСНЫЕ УСЛОВИЯ КОНТРАКТА. ИНКОТЕРМС </dc:title>
  <dc:creator>us</dc:creator>
  <cp:lastModifiedBy>student</cp:lastModifiedBy>
  <cp:revision>6</cp:revision>
  <dcterms:created xsi:type="dcterms:W3CDTF">2020-11-18T18:54:48Z</dcterms:created>
  <dcterms:modified xsi:type="dcterms:W3CDTF">2020-12-08T10:25:29Z</dcterms:modified>
</cp:coreProperties>
</file>