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7632848" cy="514955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Т. Л. Коновалова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Основы внешнеэкономической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1. Организация и регулирование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внешнеэкономической деятельности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Лекция 3. Общий порядок таможенного оформления товаров в Российской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157192"/>
            <a:ext cx="749808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Декларация таможенной стоимости (ДТС)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является документом-приложением к ГТД и без нее не действительна. ДТС заполняется в 2-х экземплярах.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Сведения о таможенной стоимости указываются в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грузовой таможенной декларации (ГТД)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endParaRPr lang="ru-RU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Содержимое 3" descr="http://images.myshared.ru/9/912891/slide_5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770485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zagranportal.ru/wp-content/uploads/2018/11/do-treh-let-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48680"/>
            <a:ext cx="74888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Таможенные платежи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746064" cy="54006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При перемещении через таможенную границу Российской Федерации уплачиваются следующие таможенные платежи: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1) таможенная пошлина;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2) налог на добавленную стоимость;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3) акцизы;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4) сборы за выдачу лицензий таможенными органами и возобновление действия лицензий;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5) сборы за выдачу квалификационного аттестата специалиста по таможенному оформлению и возобновлению действия аттестата;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6) таможенные сборы за таможенное оформление;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7) таможенные сборы за хранение товара;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8) таможенные сборы за таможенное сопровождение товаров;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9) плата за информирование и консультирование;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10) плана за принятие предварительного решения;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11) плата за участие в таможенных аукционах;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12) таможенные платежи, взимаемые по единым ставкам;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13) сбор за включение банков и иных кредитных учреждений в реестр ГТК России.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498080" cy="54116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Таможенные сборы за таможенное оформление товаров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 взимаются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оформлении грузов гуманитарной помощи;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оформлении товаров, таможенная стоимость которых менее суммы, эквивалентной 100 евро включительно, и в отношении которых не взимаются таможенные пошлины и налоги;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отношении товаров, помещаемых под таможенный режим транзита;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других случаях.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НДС и акцизы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товаров, направленных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экспорт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взимаются.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Товары,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ввозимые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таможенную территорию РФ, подлежат обложению НДС в соответствии с законодательством.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Контрольные вопросы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596646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таможенные процедуры? Какие операции включают таможенные процедуры?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Выделите основные виды таможенных процедур (таможенных режимов) и дайте их характеристику.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Дайте определение таможенной стоимости товаров. С какой целью может осуществляться пересчет таможенной стоимости?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Каковы методы определения таможенной стоимости товара? В чем их отличие и назначение? Когда может применяться резервный метод определения таможенной стоимости?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виды таможенных платежей применяются при перемещении товаров через таможенную границу?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грузовая таможенная декларация (ГТД)?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28800"/>
            <a:ext cx="7498080" cy="4800600"/>
          </a:xfrm>
        </p:spPr>
        <p:txBody>
          <a:bodyPr/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Таможенное оформление товаров в Российской Федерации.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Таможенные процедуры: понятие и виды.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Таможенная стоимость товаров.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Таможенные платежи.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7704856" cy="640871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Таможенная процедура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совокупность положений, определяющих порядок совершения таможенных операций, установление статуса товаров и транспортных средств для таможенных целей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Таможня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государственный орган, осуществляющий контроль за перемещением через границу почты, товаров, грузов, ведущий учёт таких перемещений и взимающий установленные пошлины и специальные сборы 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функции таможенных органов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защищать экономические интересы РФ;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применять средства таможенного регулирования торгово-экономических отношений;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взимать таможенные пошлины, платежи, налоги;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вести борьбу с контрабандой;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валютный контроль в пределах своей компетенции;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вести Товарную номенклатуру ВЭД;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таможенный контроль и таможенное оформление.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521296"/>
            <a:ext cx="7848872" cy="633670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Таможенная процедура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совокупность положений, определяющих статус товаров и транспортных средств, перемещаемых через таможенную границу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основные таможенные процедуры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выпуск для внутреннего потребления; экспорт; международный таможенный транзит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экономические таможенные процедуры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переработка на таможенной территории, переработка для внутреннего потребления, переработка вне таможенной территории. временный вывоз, таможенный склад, свободная таможенная зона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завершающие таможенные процедуры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реимпорт, реэкспорт, уничтожение, отказ в пользу государства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специфические таможенные процедуры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временный вывоз, беспошлинная торговля, перемещение припасов, иные процедуры.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Таможенная стоимость товаров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8028384" cy="56166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Таможенная стоимость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это стоимость товара, заявляемая декларантом таможенному органу при перемещении товара через границу. Она основывается на достоверной, количественно определяемой и документально подтвержденной информации.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отсутствии такой информации таможенные органы вправе применить другие методы определения таможенной стоимости. 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Пересчет таможенной стоимости, внесение уточнений возможны в том случае, если выявлены определенные отклонения: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повреждение товара при транспортировке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ошибочная поставка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поставка некачественного товара.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ustomsonline.ru/images/fts/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748883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nlogistics.ru/wp-content/uploads/2015/11/metod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777686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7560840" cy="6059760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Резервный метод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6)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применяется в том случае, если ни один из вышеуказанных методов не может быть использован:</a:t>
            </a:r>
          </a:p>
          <a:p>
            <a:pPr marL="0"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товары импортируются на временной основе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бартерные сделки, где невозможно применение метода 1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 место договор аренды или найма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товары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реимпортируются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после ремонта или модификации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поставки уникальной продукции, произведений искусства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идентичные или однородные товары не ввозятся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товары не перепродаются в стране-импортере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изготовитель неизвестен или отказывается предоставить достоверные данные об издержках производства.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 определении таможенной стоимости по методу 6 можно использовать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прейскуранты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каталоги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предложения цен по поставкам конкретных товаров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биржевые котировки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статистические данные об уровнях комиссионных, скидок, прибыли и т.д.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товарно-стоимостной экспертизы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528</TotalTime>
  <Words>628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Содержание</vt:lpstr>
      <vt:lpstr>Слайд 3</vt:lpstr>
      <vt:lpstr>Слайд 4</vt:lpstr>
      <vt:lpstr>Таможенная стоимость товаров </vt:lpstr>
      <vt:lpstr>Слайд 6</vt:lpstr>
      <vt:lpstr>Слайд 7</vt:lpstr>
      <vt:lpstr>Слайд 8</vt:lpstr>
      <vt:lpstr>Слайд 9</vt:lpstr>
      <vt:lpstr> Декларация таможенной стоимости (ДТС) - является документом-приложением к ГТД и без нее не действительна. ДТС заполняется в 2-х экземплярах.  Сведения о таможенной стоимости указываются в грузовой таможенной декларации (ГТД).  </vt:lpstr>
      <vt:lpstr>Слайд 11</vt:lpstr>
      <vt:lpstr>Таможенные платежи </vt:lpstr>
      <vt:lpstr>Слайд 13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порядок таможенного оформления товаров в РФ </dc:title>
  <dc:creator>us</dc:creator>
  <cp:lastModifiedBy>us</cp:lastModifiedBy>
  <cp:revision>5</cp:revision>
  <dcterms:created xsi:type="dcterms:W3CDTF">2020-11-04T11:12:38Z</dcterms:created>
  <dcterms:modified xsi:type="dcterms:W3CDTF">2020-12-07T23:01:46Z</dcterms:modified>
</cp:coreProperties>
</file>