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58" r:id="rId4"/>
    <p:sldId id="259" r:id="rId5"/>
    <p:sldId id="269" r:id="rId6"/>
    <p:sldId id="263" r:id="rId7"/>
    <p:sldId id="261" r:id="rId8"/>
    <p:sldId id="262" r:id="rId9"/>
    <p:sldId id="264" r:id="rId10"/>
    <p:sldId id="265" r:id="rId11"/>
    <p:sldId id="271" r:id="rId12"/>
    <p:sldId id="272" r:id="rId13"/>
    <p:sldId id="274" r:id="rId14"/>
    <p:sldId id="27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632848" cy="51495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 Л. Коновалова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внешнеэкономической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1. Организация и регулирование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внешнеэкономической деятельности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Лекция 1. Организация и формы внешнеэкономической деятельности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ККК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7201486" cy="59877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vuzlit.ru/imag_/29/217135/image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9847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таможенных пошлин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grandars.ru/images/1/review/id/2746/1b669c30d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7056784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7674056" cy="583264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Количественные ограничения импорта и экспорта - это административная форма нетарифного регулирования, определяющая количество и наименование товаров, разрешенных к экспорту или импорту.</a:t>
            </a:r>
          </a:p>
          <a:p>
            <a:pPr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Квотирование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ограничение экспорта или импорта, выраженное в определенном количестве или сумме на определенный период времени. Виды квот: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глобальная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Лицензирование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разрешение, выдаваемое государством на экспорт или импорт товара в установленных количествах в течение определенного промежутка времени. Виды лицензий: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генеральная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автоматическая.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Лицензирование является наиболее распространенной формой нетарифных ограничений.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55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756084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marL="596646" lvl="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Каковы особенности бизнеса в мирохозяйственной сфере? Дайте определение внешнеэкономической деятельности.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Каковы принципы осуществления внешнеэкономической деятельности?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каких формах осуществляется внешнеэкономическая деятельность?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Определите критерии классификации и виды внешнеторговых операций?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чем смысл государственного регулирования ВЭД?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чем состоит роль торговых посредников? Кто выполняет посреднические функции в международной торговле?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28800"/>
            <a:ext cx="7498080" cy="4800600"/>
          </a:xfrm>
        </p:spPr>
        <p:txBody>
          <a:bodyPr/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Внешнеэкономическая деятельность: понятие и характеристики.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Виды и формы внешнеэкономической деятельности.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Регулирование внешнеэкономической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7818072" cy="569972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ВЭД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совокупность производственно-хозяйственных, организационно-экономических и коммерческих функций фирм и предприятий в системе мирового хозяйства.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Внешнеэкономическая деятельность предприятий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сфера хозяйственной деятельности, связанная с международной производственной и научно-технической кооперацией, экспортом и импортом продукции, выходом предприятий на внешний рынок.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ВНЕШНЕЭКОНОМИЧЕСКОЙ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41376"/>
            <a:ext cx="7920880" cy="56166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государством прав и законных интересов участников ВЭД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Равенство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недискриминация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участников ВЭД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Единство таможенной территории РФ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Взаимность в отношении другого государства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выполнения обязательств РФ по международным договорам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мер государственного регулирования ВЭД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Гласность в разработке, принятии и применении 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регулирования ВЭД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Обоснованность и объективность применяемых 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регулирования ВЭД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неоправданного вмешательства государства во внешнеторговую деятельность и нанесения ущерба ее участникам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обороны страны и безопасности государства.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7704856" cy="61206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Основными видами ВЭД являются: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предпринимательская деятельность между участниками иностранными хозяйствующими субъектами, включая создание совместных предприятий всех форм собственности и организационно-правовых видов;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на территории страны, связанная с предоставлением лицензий, патентов, ноу-хау, торговых марок и других нематериальных объектов собственности, участникам внешнеэкономической деятельности;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выставок, аукционных торгов, конференций, семинаров и других мероприятий, осуществляемых на коммерческой основе с участием субъектов внешнеэкономической деятельности: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концессии иностранным юридическим и физическим лицам на операции по переработке давальческого сырья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товарообменные операции, формы встречной торговли, сотрудничество на компенсационной основе;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арендные операции, в том числе лизинговые, между национальными и иностранными фирмами.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uchebana5.ru/images/1303/2605034/m6baf5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9928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956376" cy="666936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 основным формам внешнеэкономических связей относятся: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Торговля.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этой формы осуществляется купля-продажа товаров широкого потребления: одежды, обуви, парфюмерии, галантереи, культтоваров, а также продовольственных товаров и сырья. Происходит также торговый обмен продукцией для промышленного потребления: узлы, детали, запчасти, прокат, подшипники, агрегаты и т.д. Возможна покупка товаров и оборудования для общественного потребления: городской транспорт, оборудование для больниц, поликлиник, санаториев, курортов, лекарства, устройства и оборудование для охраны окружающей среды. Осуществляется купля – продажа продукции интеллектуального труда: лицензии и "ноу-хау", инжиниринговая продукция.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Совместное предпринимательство.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Данная форма внешнеэкономических связей может быть реализована в промышленной сфере на заводах, фабриках, предприятиях; в сельском хозяйстве, науке, образовании, медицине, транспорте, культуре, искусстве, кредитно-финансовой сфере.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Оказание услуг.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Большое распространение в международном бизнесе принадлежит посредническим, банковским, биржевым услугам, страхованию, туризму, международным перевозкам грузов. Быстро растет объем услуг, который оказывают компьютерные сети, имеющиеся в развитых странах мира.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Сотрудничество, содействие.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Все большее распространение во внешнеэкономических связях получают научное, техническое, экономическое сотрудничество. Усиливаются и распространяются научный, культурный обмен и спортивные мероприятия.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moluch.ru/conf/blmcbn/3702/59910c7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748883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7776864" cy="57606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Торговые посредники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это лица и фирмы, содействующие обращению товаров и услуг на внутренних и внешних рынках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Торгово-посреднические организации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Товарная биржа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постоянно действующий рынок товаров, обладающих качественной однородностью и взаимозаменяемостью.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Аукцион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коммерческая организация, осуществляющая покупку за свой счет и перепродажу товара на комиссионных условиях.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Торговый 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внешнеторговая организация, осуществляющая экспортно-импортные операции по широкой номенклатуре товаров и услуг.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640</TotalTime>
  <Words>479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Содержание</vt:lpstr>
      <vt:lpstr>Слайд 3</vt:lpstr>
      <vt:lpstr>ПРИНЦИПЫ ВНЕШНЕЭКОНОМИЧЕСКОЙ ДЕЯТЕЛЬНОСТИ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Виды таможенных пошлин</vt:lpstr>
      <vt:lpstr>Слайд 13</vt:lpstr>
      <vt:lpstr>Слайд 14</vt:lpstr>
      <vt:lpstr>Контрольные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ВНЕШНЕЭКОНОМИЧЕСКОЙ ДЕЯТЕЛЬНОСТИ </dc:title>
  <dc:creator>us</dc:creator>
  <cp:lastModifiedBy>us</cp:lastModifiedBy>
  <cp:revision>44</cp:revision>
  <dcterms:created xsi:type="dcterms:W3CDTF">2020-10-21T16:43:43Z</dcterms:created>
  <dcterms:modified xsi:type="dcterms:W3CDTF">2020-12-07T23:02:05Z</dcterms:modified>
</cp:coreProperties>
</file>