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14356"/>
            <a:ext cx="7854348" cy="2426160"/>
          </a:xfrm>
        </p:spPr>
        <p:txBody>
          <a:bodyPr/>
          <a:lstStyle/>
          <a:p>
            <a:pPr algn="ctr"/>
            <a:r>
              <a:rPr lang="ru-RU" dirty="0" smtClean="0"/>
              <a:t>«Финансовая грамотность»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7406640" cy="1752600"/>
          </a:xfrm>
        </p:spPr>
        <p:txBody>
          <a:bodyPr/>
          <a:lstStyle/>
          <a:p>
            <a:pPr algn="ctr"/>
            <a:r>
              <a:rPr lang="ru-RU" dirty="0" smtClean="0"/>
              <a:t>Учебное пособие в презентациях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785794"/>
            <a:ext cx="7143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Т.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Л. </a:t>
            </a:r>
            <a:r>
              <a:rPr lang="ru-RU" sz="3200" b="1" dirty="0" smtClean="0"/>
              <a:t>Коновалова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 fontScale="32500" lnSpcReduction="2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УДК ББК 336.1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65.261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Э40   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Э40      Коновалова Т.Л.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Финансовая грамотность.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Учебное пособие в презентациях. Для студентов, обучающихся по неэкономическим специальностям.</a:t>
            </a:r>
          </a:p>
          <a:p>
            <a:pPr lvl="0">
              <a:spcBef>
                <a:spcPts val="0"/>
              </a:spcBef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Саратов, СГУ, 2018. 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188 с. </a:t>
            </a:r>
          </a:p>
          <a:p>
            <a:pPr algn="just">
              <a:spcBef>
                <a:spcPts val="0"/>
              </a:spcBef>
              <a:buNone/>
            </a:pPr>
            <a:endParaRPr lang="ru-RU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ISBN 978-5-406-01954-2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Учебное пособие подготовлено в соответствии с положениями и требованиями Государственного образовательного стандарта высшего образования, включает презентации восьми лекций, раскрывающих основные положения курса, обеспечивающие теоретическую и практическую подготовку студентов-бакалавров по экономической проблематике. Материал учебного пособия может использоваться как в самостоятельной работе, так и при подготовке лекций, докладов и публичных выступлений.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Для студентов, обучающихся по направлению подготовки бакалавров: 41.03.05 - Международные отношения, а также студентов, обучающихся по неэкономическим специальностям, изучающих основы экономической теории и практики.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spcBef>
                <a:spcPts val="0"/>
              </a:spcBef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 е к о м 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 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  к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е ч а т и :</a:t>
            </a:r>
          </a:p>
          <a:p>
            <a:pPr algn="ctr">
              <a:spcBef>
                <a:spcPts val="0"/>
              </a:spcBef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научно-методический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совет экономического факультета (протокол № 39 от 28 ноября 2018 г.)</a:t>
            </a:r>
          </a:p>
          <a:p>
            <a:pPr algn="just">
              <a:spcBef>
                <a:spcPts val="0"/>
              </a:spcBef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УДК 336.1   ББК 65.261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Т.Л. Коновалова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142852"/>
            <a:ext cx="7498080" cy="114300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СПИСОК РЕКОМЕНДУЕМОЙ ЛИТЕРАТУРЫ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14356"/>
            <a:ext cx="8143900" cy="6143644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/>
              <a:t>Основная</a:t>
            </a:r>
          </a:p>
          <a:p>
            <a:pPr algn="just"/>
            <a:r>
              <a:rPr lang="ru-RU" dirty="0" smtClean="0"/>
              <a:t>Аксенов, А.П.  Гид по финансовой грамотности [Электронный ресурс] / Александр Петрович Аксенов. - Москва : ООО "Центр Исследований Платежных Систем и Расчетов" ; Москва : </a:t>
            </a:r>
            <a:r>
              <a:rPr lang="ru-RU" dirty="0" err="1" smtClean="0"/>
              <a:t>КноРус</a:t>
            </a:r>
            <a:r>
              <a:rPr lang="ru-RU" dirty="0" smtClean="0"/>
              <a:t>, 2010. - 456 с.</a:t>
            </a:r>
          </a:p>
          <a:p>
            <a:pPr algn="just"/>
            <a:r>
              <a:rPr lang="ru-RU" dirty="0" err="1" smtClean="0">
                <a:solidFill>
                  <a:srgbClr val="002060"/>
                </a:solidFill>
              </a:rPr>
              <a:t>Дворецкая</a:t>
            </a:r>
            <a:r>
              <a:rPr lang="ru-RU" dirty="0" smtClean="0">
                <a:solidFill>
                  <a:srgbClr val="002060"/>
                </a:solidFill>
              </a:rPr>
              <a:t>, А. Е.  </a:t>
            </a:r>
            <a:r>
              <a:rPr lang="ru-RU" dirty="0" smtClean="0"/>
              <a:t>ФИНАНСЫ [Текст] : Учебник / А. Е. </a:t>
            </a:r>
            <a:r>
              <a:rPr lang="ru-RU" dirty="0" err="1" smtClean="0"/>
              <a:t>Дворецкая</a:t>
            </a:r>
            <a:r>
              <a:rPr lang="ru-RU" dirty="0" smtClean="0"/>
              <a:t>. - М. : Издательство </a:t>
            </a:r>
            <a:r>
              <a:rPr lang="ru-RU" dirty="0" err="1" smtClean="0"/>
              <a:t>Юрайт</a:t>
            </a:r>
            <a:r>
              <a:rPr lang="ru-RU" dirty="0" smtClean="0"/>
              <a:t>, 2016. - 503 с. - (Бакалавр. Академический курс). </a:t>
            </a:r>
          </a:p>
          <a:p>
            <a:pPr lvl="0" algn="just"/>
            <a:r>
              <a:rPr lang="ru-RU" dirty="0" smtClean="0"/>
              <a:t>Зеленцова, А.В. Повышение финансовой грамотности населения: международный опыт и российская практика [Электронный ресурс] / А. В. Зеленцова, Е. А. </a:t>
            </a:r>
            <a:r>
              <a:rPr lang="ru-RU" dirty="0" err="1" smtClean="0"/>
              <a:t>Блискавка</a:t>
            </a:r>
            <a:r>
              <a:rPr lang="ru-RU" dirty="0" smtClean="0"/>
              <a:t>, Д. Н. Демидов. - Москва : Центр Исследований Платежных Систем и Расчетов (</a:t>
            </a:r>
            <a:r>
              <a:rPr lang="ru-RU" dirty="0" err="1" smtClean="0"/>
              <a:t>ЦИПСиР</a:t>
            </a:r>
            <a:r>
              <a:rPr lang="ru-RU" dirty="0" smtClean="0"/>
              <a:t>), 2012. - 112 с. </a:t>
            </a:r>
          </a:p>
          <a:p>
            <a:pPr algn="just"/>
            <a:r>
              <a:rPr lang="ru-RU" dirty="0" smtClean="0"/>
              <a:t>Носова, С. С. Экономическая теория (для бакалавров) / С. С. Носова М. : </a:t>
            </a:r>
            <a:r>
              <a:rPr lang="ru-RU" dirty="0" err="1" smtClean="0"/>
              <a:t>КноРус</a:t>
            </a:r>
            <a:r>
              <a:rPr lang="ru-RU" dirty="0" smtClean="0"/>
              <a:t>, 2015. URL: http://www.book.ru/book/916555.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Дополнительная</a:t>
            </a:r>
          </a:p>
          <a:p>
            <a:pPr algn="just"/>
            <a:r>
              <a:rPr lang="ru-RU" dirty="0" smtClean="0"/>
              <a:t>Горина, И.В. Финансы, денежное обращение и кредит [Электронный ресурс] : учеб. пособие / Т.Н. Зверькова, Л.А. Мусина, И.В. Горина .— Оренбург : ООО "Агентство Пресса", 2011 .— 186 с. — Режим доступа: https://rucont.ru/efd/176607</a:t>
            </a:r>
          </a:p>
          <a:p>
            <a:r>
              <a:rPr lang="ru-RU" dirty="0" smtClean="0"/>
              <a:t>Журавлева, Г. П. Экономическая теория. Микроэкономика : учебник / Г. П. Журавлева, Н. А. Поздняков, Ю. А. Поздняков. М. : ИНФРА-М, 2015. URL: http://znanium.com/go.php?id=430085. </a:t>
            </a:r>
          </a:p>
          <a:p>
            <a:r>
              <a:rPr lang="ru-RU" dirty="0" smtClean="0"/>
              <a:t>Журавлева, Г. П. Экономическая теория. Макроэкономика-1, 2. </a:t>
            </a:r>
            <a:r>
              <a:rPr lang="ru-RU" dirty="0" err="1" smtClean="0"/>
              <a:t>Метаэкономика</a:t>
            </a:r>
            <a:r>
              <a:rPr lang="ru-RU" dirty="0" smtClean="0"/>
              <a:t>. Экономика трансформаций : учебник / Г. П. Журавлева. М. : Дашков и К, 2014. URL: http://www.iprbookshop.ru/24848.html. </a:t>
            </a:r>
          </a:p>
          <a:p>
            <a:pPr algn="just"/>
            <a:r>
              <a:rPr lang="ru-RU" dirty="0" smtClean="0"/>
              <a:t>Федорова Е.А., </a:t>
            </a:r>
            <a:r>
              <a:rPr lang="ru-RU" dirty="0" err="1" smtClean="0"/>
              <a:t>Шелопаев</a:t>
            </a:r>
            <a:r>
              <a:rPr lang="ru-RU" dirty="0" smtClean="0"/>
              <a:t> Ф.М., Ермоленко А.И</a:t>
            </a:r>
            <a:r>
              <a:rPr lang="ru-RU" dirty="0" smtClean="0"/>
              <a:t>. </a:t>
            </a:r>
            <a:r>
              <a:rPr lang="ru-RU" dirty="0" smtClean="0"/>
              <a:t>Финансовая среда предпринимательства и предпринимательские риски [Текст] / Федорова Е.А., </a:t>
            </a:r>
            <a:r>
              <a:rPr lang="ru-RU" dirty="0" err="1" smtClean="0"/>
              <a:t>Шелопаев</a:t>
            </a:r>
            <a:r>
              <a:rPr lang="ru-RU" dirty="0" smtClean="0"/>
              <a:t> Ф.М., Ермоленко А.И. - Москва : </a:t>
            </a:r>
            <a:r>
              <a:rPr lang="ru-RU" dirty="0" err="1" smtClean="0"/>
              <a:t>КноРус</a:t>
            </a:r>
            <a:r>
              <a:rPr lang="ru-RU" dirty="0" smtClean="0"/>
              <a:t>, 2010. - 358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714356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1800" dirty="0" smtClean="0"/>
              <a:t>Учебное издание </a:t>
            </a:r>
          </a:p>
          <a:p>
            <a:pPr algn="ctr">
              <a:buNone/>
            </a:pPr>
            <a:r>
              <a:rPr lang="ru-RU" sz="1800" dirty="0" smtClean="0"/>
              <a:t> </a:t>
            </a:r>
          </a:p>
          <a:p>
            <a:pPr algn="ctr">
              <a:buNone/>
            </a:pPr>
            <a:r>
              <a:rPr lang="ru-RU" sz="1800" dirty="0" smtClean="0"/>
              <a:t> </a:t>
            </a:r>
          </a:p>
          <a:p>
            <a:pPr algn="ctr">
              <a:buNone/>
            </a:pPr>
            <a:r>
              <a:rPr lang="ru-RU" sz="1800" dirty="0" smtClean="0"/>
              <a:t>Коновалова Татьяна Леонидовна </a:t>
            </a:r>
          </a:p>
          <a:p>
            <a:pPr algn="ctr">
              <a:buNone/>
            </a:pPr>
            <a:r>
              <a:rPr lang="ru-RU" sz="1800" dirty="0" smtClean="0"/>
              <a:t> </a:t>
            </a:r>
          </a:p>
          <a:p>
            <a:pPr algn="ctr">
              <a:buNone/>
            </a:pPr>
            <a:r>
              <a:rPr lang="ru-RU" sz="1800" dirty="0" smtClean="0"/>
              <a:t>ФИНАНСОВАЯ ГРАМОТНОСТЬ</a:t>
            </a:r>
          </a:p>
          <a:p>
            <a:pPr algn="ctr">
              <a:buNone/>
            </a:pPr>
            <a:r>
              <a:rPr lang="ru-RU" sz="1800" dirty="0" smtClean="0"/>
              <a:t> </a:t>
            </a:r>
          </a:p>
          <a:p>
            <a:pPr algn="ctr">
              <a:buNone/>
            </a:pPr>
            <a:r>
              <a:rPr lang="ru-RU" sz="1800" smtClean="0"/>
              <a:t> </a:t>
            </a:r>
            <a:r>
              <a:rPr lang="ru-RU" sz="1800" i="1" smtClean="0"/>
              <a:t>Учебное </a:t>
            </a:r>
            <a:r>
              <a:rPr lang="ru-RU" sz="1800" i="1" dirty="0" smtClean="0"/>
              <a:t>пособие в презентациях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</TotalTime>
  <Words>29</Words>
  <Application>Microsoft Office PowerPoint</Application>
  <PresentationFormat>Экран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«Финансовая грамотность»</vt:lpstr>
      <vt:lpstr>Слайд 2</vt:lpstr>
      <vt:lpstr>СПИСОК РЕКОМЕНДУЕМОЙ ЛИТЕРАТУРЫ 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«Финансовая грамотность»</dc:title>
  <dc:creator>us</dc:creator>
  <cp:lastModifiedBy>student</cp:lastModifiedBy>
  <cp:revision>8</cp:revision>
  <dcterms:created xsi:type="dcterms:W3CDTF">2018-12-15T11:09:47Z</dcterms:created>
  <dcterms:modified xsi:type="dcterms:W3CDTF">2018-12-19T11:23:39Z</dcterms:modified>
</cp:coreProperties>
</file>