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Default Extension="gif" ContentType="image/gif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3"/>
  </p:notesMasterIdLst>
  <p:handoutMasterIdLst>
    <p:handoutMasterId r:id="rId44"/>
  </p:handoutMasterIdLst>
  <p:sldIdLst>
    <p:sldId id="258" r:id="rId2"/>
    <p:sldId id="379" r:id="rId3"/>
    <p:sldId id="376" r:id="rId4"/>
    <p:sldId id="377" r:id="rId5"/>
    <p:sldId id="378" r:id="rId6"/>
    <p:sldId id="329" r:id="rId7"/>
    <p:sldId id="350" r:id="rId8"/>
    <p:sldId id="351" r:id="rId9"/>
    <p:sldId id="331" r:id="rId10"/>
    <p:sldId id="330" r:id="rId11"/>
    <p:sldId id="352" r:id="rId12"/>
    <p:sldId id="353" r:id="rId13"/>
    <p:sldId id="354" r:id="rId14"/>
    <p:sldId id="355" r:id="rId15"/>
    <p:sldId id="328" r:id="rId16"/>
    <p:sldId id="356" r:id="rId17"/>
    <p:sldId id="358" r:id="rId18"/>
    <p:sldId id="359" r:id="rId19"/>
    <p:sldId id="360" r:id="rId20"/>
    <p:sldId id="361" r:id="rId21"/>
    <p:sldId id="362" r:id="rId22"/>
    <p:sldId id="364" r:id="rId23"/>
    <p:sldId id="365" r:id="rId24"/>
    <p:sldId id="367" r:id="rId25"/>
    <p:sldId id="368" r:id="rId26"/>
    <p:sldId id="363" r:id="rId27"/>
    <p:sldId id="370" r:id="rId28"/>
    <p:sldId id="366" r:id="rId29"/>
    <p:sldId id="268" r:id="rId30"/>
    <p:sldId id="336" r:id="rId31"/>
    <p:sldId id="317" r:id="rId32"/>
    <p:sldId id="337" r:id="rId33"/>
    <p:sldId id="318" r:id="rId34"/>
    <p:sldId id="319" r:id="rId35"/>
    <p:sldId id="321" r:id="rId36"/>
    <p:sldId id="326" r:id="rId37"/>
    <p:sldId id="322" r:id="rId38"/>
    <p:sldId id="324" r:id="rId39"/>
    <p:sldId id="380" r:id="rId40"/>
    <p:sldId id="381" r:id="rId41"/>
    <p:sldId id="327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88" autoAdjust="0"/>
    <p:restoredTop sz="94400" autoAdjust="0"/>
  </p:normalViewPr>
  <p:slideViewPr>
    <p:cSldViewPr>
      <p:cViewPr>
        <p:scale>
          <a:sx n="50" d="100"/>
          <a:sy n="50" d="100"/>
        </p:scale>
        <p:origin x="-3300" y="-1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F6D590-2E25-4B26-8F9F-5F3EEEF4D4AF}" type="doc">
      <dgm:prSet loTypeId="urn:microsoft.com/office/officeart/2005/8/layout/hProcess3" loCatId="process" qsTypeId="urn:microsoft.com/office/officeart/2005/8/quickstyle/3d1" qsCatId="3D" csTypeId="urn:microsoft.com/office/officeart/2005/8/colors/accent3_2" csCatId="accent3" phldr="0"/>
      <dgm:spPr/>
    </dgm:pt>
    <dgm:pt modelId="{F25B4110-3237-4931-A925-801C3B5585F3}">
      <dgm:prSet phldrT="[Текст]" phldr="1"/>
      <dgm:spPr/>
      <dgm:t>
        <a:bodyPr/>
        <a:lstStyle/>
        <a:p>
          <a:endParaRPr lang="ru-RU" dirty="0"/>
        </a:p>
      </dgm:t>
    </dgm:pt>
    <dgm:pt modelId="{0318F562-3C21-45C0-A73A-4B33EA61C71D}" type="parTrans" cxnId="{4D991D4A-2DA6-4D35-97B0-CDC66728D535}">
      <dgm:prSet/>
      <dgm:spPr/>
      <dgm:t>
        <a:bodyPr/>
        <a:lstStyle/>
        <a:p>
          <a:endParaRPr lang="ru-RU"/>
        </a:p>
      </dgm:t>
    </dgm:pt>
    <dgm:pt modelId="{9C522026-3BAB-4D94-84BC-58418408E946}" type="sibTrans" cxnId="{4D991D4A-2DA6-4D35-97B0-CDC66728D535}">
      <dgm:prSet/>
      <dgm:spPr/>
      <dgm:t>
        <a:bodyPr/>
        <a:lstStyle/>
        <a:p>
          <a:endParaRPr lang="ru-RU"/>
        </a:p>
      </dgm:t>
    </dgm:pt>
    <dgm:pt modelId="{D6D65BFB-E8DB-4488-BBCE-95BE30323B9A}">
      <dgm:prSet phldrT="[Текст]" phldr="1"/>
      <dgm:spPr/>
      <dgm:t>
        <a:bodyPr/>
        <a:lstStyle/>
        <a:p>
          <a:endParaRPr lang="ru-RU" dirty="0"/>
        </a:p>
      </dgm:t>
    </dgm:pt>
    <dgm:pt modelId="{E08B933C-315C-4E49-A1DE-C58DDC9BEF77}" type="parTrans" cxnId="{93732139-8790-4178-830A-6AC299CF93F8}">
      <dgm:prSet/>
      <dgm:spPr/>
      <dgm:t>
        <a:bodyPr/>
        <a:lstStyle/>
        <a:p>
          <a:endParaRPr lang="ru-RU"/>
        </a:p>
      </dgm:t>
    </dgm:pt>
    <dgm:pt modelId="{BADE65A3-5987-41D7-8364-06FFEF3CEFCB}" type="sibTrans" cxnId="{93732139-8790-4178-830A-6AC299CF93F8}">
      <dgm:prSet/>
      <dgm:spPr/>
      <dgm:t>
        <a:bodyPr/>
        <a:lstStyle/>
        <a:p>
          <a:endParaRPr lang="ru-RU"/>
        </a:p>
      </dgm:t>
    </dgm:pt>
    <dgm:pt modelId="{64C59814-5A9C-4CE8-8FA6-D76A80090AD3}">
      <dgm:prSet phldrT="[Текст]" phldr="1"/>
      <dgm:spPr/>
      <dgm:t>
        <a:bodyPr/>
        <a:lstStyle/>
        <a:p>
          <a:endParaRPr lang="ru-RU"/>
        </a:p>
      </dgm:t>
    </dgm:pt>
    <dgm:pt modelId="{E1A1912F-2381-4C3F-8298-1DE46E43FD71}" type="parTrans" cxnId="{4405E768-FEFD-4906-B952-867E1C385BB7}">
      <dgm:prSet/>
      <dgm:spPr/>
      <dgm:t>
        <a:bodyPr/>
        <a:lstStyle/>
        <a:p>
          <a:endParaRPr lang="ru-RU"/>
        </a:p>
      </dgm:t>
    </dgm:pt>
    <dgm:pt modelId="{3ED8511F-6358-4641-B572-DC04C0724806}" type="sibTrans" cxnId="{4405E768-FEFD-4906-B952-867E1C385BB7}">
      <dgm:prSet/>
      <dgm:spPr/>
      <dgm:t>
        <a:bodyPr/>
        <a:lstStyle/>
        <a:p>
          <a:endParaRPr lang="ru-RU"/>
        </a:p>
      </dgm:t>
    </dgm:pt>
    <dgm:pt modelId="{02E1F67B-8C3C-419A-A794-2256B9B8CCDC}" type="pres">
      <dgm:prSet presAssocID="{77F6D590-2E25-4B26-8F9F-5F3EEEF4D4AF}" presName="Name0" presStyleCnt="0">
        <dgm:presLayoutVars>
          <dgm:dir/>
          <dgm:animLvl val="lvl"/>
          <dgm:resizeHandles val="exact"/>
        </dgm:presLayoutVars>
      </dgm:prSet>
      <dgm:spPr/>
    </dgm:pt>
    <dgm:pt modelId="{971913E9-F1B7-4DF6-9653-60EC3FDE6321}" type="pres">
      <dgm:prSet presAssocID="{77F6D590-2E25-4B26-8F9F-5F3EEEF4D4AF}" presName="dummy" presStyleCnt="0"/>
      <dgm:spPr/>
    </dgm:pt>
    <dgm:pt modelId="{ADA302F4-08C2-4975-B17E-E4887266EE43}" type="pres">
      <dgm:prSet presAssocID="{77F6D590-2E25-4B26-8F9F-5F3EEEF4D4AF}" presName="linH" presStyleCnt="0"/>
      <dgm:spPr/>
    </dgm:pt>
    <dgm:pt modelId="{B99D7083-B9CD-4353-B699-B5B3BBD419A1}" type="pres">
      <dgm:prSet presAssocID="{77F6D590-2E25-4B26-8F9F-5F3EEEF4D4AF}" presName="padding1" presStyleCnt="0"/>
      <dgm:spPr/>
    </dgm:pt>
    <dgm:pt modelId="{AB2F2C5A-BAF6-473C-ACA7-F0C5CBC12962}" type="pres">
      <dgm:prSet presAssocID="{F25B4110-3237-4931-A925-801C3B5585F3}" presName="linV" presStyleCnt="0"/>
      <dgm:spPr/>
    </dgm:pt>
    <dgm:pt modelId="{32F41239-D51D-4634-AEBD-5F528AD38B15}" type="pres">
      <dgm:prSet presAssocID="{F25B4110-3237-4931-A925-801C3B5585F3}" presName="spVertical1" presStyleCnt="0"/>
      <dgm:spPr/>
    </dgm:pt>
    <dgm:pt modelId="{5D620E3F-137A-4D93-90CC-84C3A41F5267}" type="pres">
      <dgm:prSet presAssocID="{F25B4110-3237-4931-A925-801C3B5585F3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12CDA-30F2-4E78-8D4E-0D10724D6FAB}" type="pres">
      <dgm:prSet presAssocID="{F25B4110-3237-4931-A925-801C3B5585F3}" presName="spVertical2" presStyleCnt="0"/>
      <dgm:spPr/>
    </dgm:pt>
    <dgm:pt modelId="{1CC7FF47-E3A8-45FC-BC69-BE5ACF5EE787}" type="pres">
      <dgm:prSet presAssocID="{F25B4110-3237-4931-A925-801C3B5585F3}" presName="spVertical3" presStyleCnt="0"/>
      <dgm:spPr/>
    </dgm:pt>
    <dgm:pt modelId="{576227EE-0C98-4687-A050-FBBBB03B2041}" type="pres">
      <dgm:prSet presAssocID="{9C522026-3BAB-4D94-84BC-58418408E946}" presName="space" presStyleCnt="0"/>
      <dgm:spPr/>
    </dgm:pt>
    <dgm:pt modelId="{C7ACCE41-913A-492A-89AC-49E0EF1C905F}" type="pres">
      <dgm:prSet presAssocID="{D6D65BFB-E8DB-4488-BBCE-95BE30323B9A}" presName="linV" presStyleCnt="0"/>
      <dgm:spPr/>
    </dgm:pt>
    <dgm:pt modelId="{AFFA8732-A4EA-4561-A869-836371BD1849}" type="pres">
      <dgm:prSet presAssocID="{D6D65BFB-E8DB-4488-BBCE-95BE30323B9A}" presName="spVertical1" presStyleCnt="0"/>
      <dgm:spPr/>
    </dgm:pt>
    <dgm:pt modelId="{D6589002-1AA6-4F02-BE53-90AD68C5BE83}" type="pres">
      <dgm:prSet presAssocID="{D6D65BFB-E8DB-4488-BBCE-95BE30323B9A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B07275-4C21-469B-BEBB-0D073D979FA1}" type="pres">
      <dgm:prSet presAssocID="{D6D65BFB-E8DB-4488-BBCE-95BE30323B9A}" presName="spVertical2" presStyleCnt="0"/>
      <dgm:spPr/>
    </dgm:pt>
    <dgm:pt modelId="{38ABDFA2-3B50-4E13-B5E5-CB2E8A621A93}" type="pres">
      <dgm:prSet presAssocID="{D6D65BFB-E8DB-4488-BBCE-95BE30323B9A}" presName="spVertical3" presStyleCnt="0"/>
      <dgm:spPr/>
    </dgm:pt>
    <dgm:pt modelId="{13DC5E6D-B87C-4B96-8E0B-D670837304D8}" type="pres">
      <dgm:prSet presAssocID="{BADE65A3-5987-41D7-8364-06FFEF3CEFCB}" presName="space" presStyleCnt="0"/>
      <dgm:spPr/>
    </dgm:pt>
    <dgm:pt modelId="{84FBF1DB-4BFC-4C97-8CFF-FEF08EF1EAB3}" type="pres">
      <dgm:prSet presAssocID="{64C59814-5A9C-4CE8-8FA6-D76A80090AD3}" presName="linV" presStyleCnt="0"/>
      <dgm:spPr/>
    </dgm:pt>
    <dgm:pt modelId="{0A849C21-A1FF-4203-AD29-0275EC09E9F9}" type="pres">
      <dgm:prSet presAssocID="{64C59814-5A9C-4CE8-8FA6-D76A80090AD3}" presName="spVertical1" presStyleCnt="0"/>
      <dgm:spPr/>
    </dgm:pt>
    <dgm:pt modelId="{9EEBAD00-A58D-423E-B41E-77E6046DE0ED}" type="pres">
      <dgm:prSet presAssocID="{64C59814-5A9C-4CE8-8FA6-D76A80090AD3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F5C50-67DD-4E0A-B505-BA9662A44126}" type="pres">
      <dgm:prSet presAssocID="{64C59814-5A9C-4CE8-8FA6-D76A80090AD3}" presName="spVertical2" presStyleCnt="0"/>
      <dgm:spPr/>
    </dgm:pt>
    <dgm:pt modelId="{5DF902D2-D84C-46B2-8688-D418A650EC73}" type="pres">
      <dgm:prSet presAssocID="{64C59814-5A9C-4CE8-8FA6-D76A80090AD3}" presName="spVertical3" presStyleCnt="0"/>
      <dgm:spPr/>
    </dgm:pt>
    <dgm:pt modelId="{4B180DB5-A2DC-49DD-805B-8C398FE70F9E}" type="pres">
      <dgm:prSet presAssocID="{77F6D590-2E25-4B26-8F9F-5F3EEEF4D4AF}" presName="padding2" presStyleCnt="0"/>
      <dgm:spPr/>
    </dgm:pt>
    <dgm:pt modelId="{ADA58A44-DE25-4405-8A53-4B152EB91A8E}" type="pres">
      <dgm:prSet presAssocID="{77F6D590-2E25-4B26-8F9F-5F3EEEF4D4AF}" presName="negArrow" presStyleCnt="0"/>
      <dgm:spPr/>
    </dgm:pt>
    <dgm:pt modelId="{0A7A5C15-CEE8-4D66-94CA-9A15743F3682}" type="pres">
      <dgm:prSet presAssocID="{77F6D590-2E25-4B26-8F9F-5F3EEEF4D4AF}" presName="backgroundArrow" presStyleLbl="node1" presStyleIdx="0" presStyleCnt="1" custLinFactNeighborX="7843" custLinFactNeighborY="-7376"/>
      <dgm:spPr/>
    </dgm:pt>
  </dgm:ptLst>
  <dgm:cxnLst>
    <dgm:cxn modelId="{4D991D4A-2DA6-4D35-97B0-CDC66728D535}" srcId="{77F6D590-2E25-4B26-8F9F-5F3EEEF4D4AF}" destId="{F25B4110-3237-4931-A925-801C3B5585F3}" srcOrd="0" destOrd="0" parTransId="{0318F562-3C21-45C0-A73A-4B33EA61C71D}" sibTransId="{9C522026-3BAB-4D94-84BC-58418408E946}"/>
    <dgm:cxn modelId="{93732139-8790-4178-830A-6AC299CF93F8}" srcId="{77F6D590-2E25-4B26-8F9F-5F3EEEF4D4AF}" destId="{D6D65BFB-E8DB-4488-BBCE-95BE30323B9A}" srcOrd="1" destOrd="0" parTransId="{E08B933C-315C-4E49-A1DE-C58DDC9BEF77}" sibTransId="{BADE65A3-5987-41D7-8364-06FFEF3CEFCB}"/>
    <dgm:cxn modelId="{BC908349-912D-4A0B-8AC6-D8098D2966D7}" type="presOf" srcId="{F25B4110-3237-4931-A925-801C3B5585F3}" destId="{5D620E3F-137A-4D93-90CC-84C3A41F5267}" srcOrd="0" destOrd="0" presId="urn:microsoft.com/office/officeart/2005/8/layout/hProcess3"/>
    <dgm:cxn modelId="{2F165FD9-9E56-4CF8-8ADD-FEC88D766C2B}" type="presOf" srcId="{77F6D590-2E25-4B26-8F9F-5F3EEEF4D4AF}" destId="{02E1F67B-8C3C-419A-A794-2256B9B8CCDC}" srcOrd="0" destOrd="0" presId="urn:microsoft.com/office/officeart/2005/8/layout/hProcess3"/>
    <dgm:cxn modelId="{5817B649-2B2C-43D0-A165-FDF59B7DC8A7}" type="presOf" srcId="{D6D65BFB-E8DB-4488-BBCE-95BE30323B9A}" destId="{D6589002-1AA6-4F02-BE53-90AD68C5BE83}" srcOrd="0" destOrd="0" presId="urn:microsoft.com/office/officeart/2005/8/layout/hProcess3"/>
    <dgm:cxn modelId="{4405E768-FEFD-4906-B952-867E1C385BB7}" srcId="{77F6D590-2E25-4B26-8F9F-5F3EEEF4D4AF}" destId="{64C59814-5A9C-4CE8-8FA6-D76A80090AD3}" srcOrd="2" destOrd="0" parTransId="{E1A1912F-2381-4C3F-8298-1DE46E43FD71}" sibTransId="{3ED8511F-6358-4641-B572-DC04C0724806}"/>
    <dgm:cxn modelId="{6C650906-86F6-4890-893F-78FBBFF794AE}" type="presOf" srcId="{64C59814-5A9C-4CE8-8FA6-D76A80090AD3}" destId="{9EEBAD00-A58D-423E-B41E-77E6046DE0ED}" srcOrd="0" destOrd="0" presId="urn:microsoft.com/office/officeart/2005/8/layout/hProcess3"/>
    <dgm:cxn modelId="{1EB3A41D-D6A5-473D-A420-3B58A88C614C}" type="presParOf" srcId="{02E1F67B-8C3C-419A-A794-2256B9B8CCDC}" destId="{971913E9-F1B7-4DF6-9653-60EC3FDE6321}" srcOrd="0" destOrd="0" presId="urn:microsoft.com/office/officeart/2005/8/layout/hProcess3"/>
    <dgm:cxn modelId="{003D7F7A-E33F-4D4A-85C1-CE92E06AD3A2}" type="presParOf" srcId="{02E1F67B-8C3C-419A-A794-2256B9B8CCDC}" destId="{ADA302F4-08C2-4975-B17E-E4887266EE43}" srcOrd="1" destOrd="0" presId="urn:microsoft.com/office/officeart/2005/8/layout/hProcess3"/>
    <dgm:cxn modelId="{9A9CF390-3FF3-423F-8AA4-4B55107550D3}" type="presParOf" srcId="{ADA302F4-08C2-4975-B17E-E4887266EE43}" destId="{B99D7083-B9CD-4353-B699-B5B3BBD419A1}" srcOrd="0" destOrd="0" presId="urn:microsoft.com/office/officeart/2005/8/layout/hProcess3"/>
    <dgm:cxn modelId="{AE4BA3AF-91F1-4B6B-B460-6F4054A23B07}" type="presParOf" srcId="{ADA302F4-08C2-4975-B17E-E4887266EE43}" destId="{AB2F2C5A-BAF6-473C-ACA7-F0C5CBC12962}" srcOrd="1" destOrd="0" presId="urn:microsoft.com/office/officeart/2005/8/layout/hProcess3"/>
    <dgm:cxn modelId="{FA1E3D9E-1B5B-4C98-8285-FDE5A2B0D924}" type="presParOf" srcId="{AB2F2C5A-BAF6-473C-ACA7-F0C5CBC12962}" destId="{32F41239-D51D-4634-AEBD-5F528AD38B15}" srcOrd="0" destOrd="0" presId="urn:microsoft.com/office/officeart/2005/8/layout/hProcess3"/>
    <dgm:cxn modelId="{C0877820-5031-462A-8363-108D46194E50}" type="presParOf" srcId="{AB2F2C5A-BAF6-473C-ACA7-F0C5CBC12962}" destId="{5D620E3F-137A-4D93-90CC-84C3A41F5267}" srcOrd="1" destOrd="0" presId="urn:microsoft.com/office/officeart/2005/8/layout/hProcess3"/>
    <dgm:cxn modelId="{A5B28BB2-9A7B-4B80-95F7-5617066241EE}" type="presParOf" srcId="{AB2F2C5A-BAF6-473C-ACA7-F0C5CBC12962}" destId="{25D12CDA-30F2-4E78-8D4E-0D10724D6FAB}" srcOrd="2" destOrd="0" presId="urn:microsoft.com/office/officeart/2005/8/layout/hProcess3"/>
    <dgm:cxn modelId="{82DC809B-4532-4D75-BEA6-59A32BA300D7}" type="presParOf" srcId="{AB2F2C5A-BAF6-473C-ACA7-F0C5CBC12962}" destId="{1CC7FF47-E3A8-45FC-BC69-BE5ACF5EE787}" srcOrd="3" destOrd="0" presId="urn:microsoft.com/office/officeart/2005/8/layout/hProcess3"/>
    <dgm:cxn modelId="{B6459DF6-4CD0-4B4B-BB78-5A6234F4EC8A}" type="presParOf" srcId="{ADA302F4-08C2-4975-B17E-E4887266EE43}" destId="{576227EE-0C98-4687-A050-FBBBB03B2041}" srcOrd="2" destOrd="0" presId="urn:microsoft.com/office/officeart/2005/8/layout/hProcess3"/>
    <dgm:cxn modelId="{CBBEC054-AD8B-4267-BBF2-E0B33223C641}" type="presParOf" srcId="{ADA302F4-08C2-4975-B17E-E4887266EE43}" destId="{C7ACCE41-913A-492A-89AC-49E0EF1C905F}" srcOrd="3" destOrd="0" presId="urn:microsoft.com/office/officeart/2005/8/layout/hProcess3"/>
    <dgm:cxn modelId="{D4A0EB05-6E09-4344-94C3-A1250037093E}" type="presParOf" srcId="{C7ACCE41-913A-492A-89AC-49E0EF1C905F}" destId="{AFFA8732-A4EA-4561-A869-836371BD1849}" srcOrd="0" destOrd="0" presId="urn:microsoft.com/office/officeart/2005/8/layout/hProcess3"/>
    <dgm:cxn modelId="{037F32A9-655C-4225-B0DF-3C813DDC54A0}" type="presParOf" srcId="{C7ACCE41-913A-492A-89AC-49E0EF1C905F}" destId="{D6589002-1AA6-4F02-BE53-90AD68C5BE83}" srcOrd="1" destOrd="0" presId="urn:microsoft.com/office/officeart/2005/8/layout/hProcess3"/>
    <dgm:cxn modelId="{A1403529-2BAA-40EA-91CE-7BCEA03626DC}" type="presParOf" srcId="{C7ACCE41-913A-492A-89AC-49E0EF1C905F}" destId="{17B07275-4C21-469B-BEBB-0D073D979FA1}" srcOrd="2" destOrd="0" presId="urn:microsoft.com/office/officeart/2005/8/layout/hProcess3"/>
    <dgm:cxn modelId="{F2B1B09D-F544-4355-ABF1-ADC7D7A8F78D}" type="presParOf" srcId="{C7ACCE41-913A-492A-89AC-49E0EF1C905F}" destId="{38ABDFA2-3B50-4E13-B5E5-CB2E8A621A93}" srcOrd="3" destOrd="0" presId="urn:microsoft.com/office/officeart/2005/8/layout/hProcess3"/>
    <dgm:cxn modelId="{C3828437-2D44-448F-BE28-6E7D6EF626B8}" type="presParOf" srcId="{ADA302F4-08C2-4975-B17E-E4887266EE43}" destId="{13DC5E6D-B87C-4B96-8E0B-D670837304D8}" srcOrd="4" destOrd="0" presId="urn:microsoft.com/office/officeart/2005/8/layout/hProcess3"/>
    <dgm:cxn modelId="{EBBE0BD0-E213-4F93-9729-0760529FA4C3}" type="presParOf" srcId="{ADA302F4-08C2-4975-B17E-E4887266EE43}" destId="{84FBF1DB-4BFC-4C97-8CFF-FEF08EF1EAB3}" srcOrd="5" destOrd="0" presId="urn:microsoft.com/office/officeart/2005/8/layout/hProcess3"/>
    <dgm:cxn modelId="{EA867F4D-BD05-4D8B-9151-7AFC70982229}" type="presParOf" srcId="{84FBF1DB-4BFC-4C97-8CFF-FEF08EF1EAB3}" destId="{0A849C21-A1FF-4203-AD29-0275EC09E9F9}" srcOrd="0" destOrd="0" presId="urn:microsoft.com/office/officeart/2005/8/layout/hProcess3"/>
    <dgm:cxn modelId="{BD465E31-2196-4D72-8758-751C8D613A28}" type="presParOf" srcId="{84FBF1DB-4BFC-4C97-8CFF-FEF08EF1EAB3}" destId="{9EEBAD00-A58D-423E-B41E-77E6046DE0ED}" srcOrd="1" destOrd="0" presId="urn:microsoft.com/office/officeart/2005/8/layout/hProcess3"/>
    <dgm:cxn modelId="{2A3F12AA-3DBD-41EA-BAC8-B80833AB0636}" type="presParOf" srcId="{84FBF1DB-4BFC-4C97-8CFF-FEF08EF1EAB3}" destId="{42EF5C50-67DD-4E0A-B505-BA9662A44126}" srcOrd="2" destOrd="0" presId="urn:microsoft.com/office/officeart/2005/8/layout/hProcess3"/>
    <dgm:cxn modelId="{29D9AD35-2499-4E82-8434-C0A87FD9B647}" type="presParOf" srcId="{84FBF1DB-4BFC-4C97-8CFF-FEF08EF1EAB3}" destId="{5DF902D2-D84C-46B2-8688-D418A650EC73}" srcOrd="3" destOrd="0" presId="urn:microsoft.com/office/officeart/2005/8/layout/hProcess3"/>
    <dgm:cxn modelId="{174384D4-02C5-43EE-8EE0-E79FE2F8E163}" type="presParOf" srcId="{ADA302F4-08C2-4975-B17E-E4887266EE43}" destId="{4B180DB5-A2DC-49DD-805B-8C398FE70F9E}" srcOrd="6" destOrd="0" presId="urn:microsoft.com/office/officeart/2005/8/layout/hProcess3"/>
    <dgm:cxn modelId="{8C000DB7-3082-451E-9FAA-5173FF0755F0}" type="presParOf" srcId="{ADA302F4-08C2-4975-B17E-E4887266EE43}" destId="{ADA58A44-DE25-4405-8A53-4B152EB91A8E}" srcOrd="7" destOrd="0" presId="urn:microsoft.com/office/officeart/2005/8/layout/hProcess3"/>
    <dgm:cxn modelId="{290E02F9-AD56-4AF1-BBF7-DA42C9FB8B30}" type="presParOf" srcId="{ADA302F4-08C2-4975-B17E-E4887266EE43}" destId="{0A7A5C15-CEE8-4D66-94CA-9A15743F3682}" srcOrd="8" destOrd="0" presId="urn:microsoft.com/office/officeart/2005/8/layout/hProcess3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>
        <a:solidFill>
          <a:schemeClr val="accent2">
            <a:shade val="5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безопасности</a:t>
          </a:r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b="1" baseline="0" dirty="0" smtClean="0">
              <a:solidFill>
                <a:srgbClr val="FF0000"/>
              </a:solidFill>
            </a:rPr>
            <a:t>Физиологические потребности</a:t>
          </a:r>
          <a:endParaRPr lang="ru-RU" sz="1400" b="1" baseline="0" dirty="0">
            <a:solidFill>
              <a:srgbClr val="FF0000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Социальные потребности</a:t>
          </a:r>
          <a:br>
            <a:rPr lang="ru-RU" sz="1400" b="1" baseline="0" dirty="0" smtClean="0">
              <a:solidFill>
                <a:srgbClr val="FF0000"/>
              </a:solidFill>
            </a:rPr>
          </a:br>
          <a:r>
            <a:rPr lang="ru-RU" sz="1400" b="1" baseline="0" dirty="0" smtClean="0">
              <a:solidFill>
                <a:srgbClr val="FF0000"/>
              </a:solidFill>
            </a:rPr>
            <a:t> </a:t>
          </a:r>
          <a:r>
            <a:rPr lang="ru-RU" sz="1400" baseline="0" dirty="0" smtClean="0"/>
            <a:t>(общение с другими людьми и принятие ими)</a:t>
          </a:r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>
        <a:noFill/>
      </dgm:spPr>
      <dgm:t>
        <a:bodyPr/>
        <a:lstStyle/>
        <a:p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B1798E-8D07-4A5C-AA18-5F8E3B908D14}" type="presOf" srcId="{276DBE88-43BF-4B9A-880A-680C9BACEB30}" destId="{5945DE22-E5F4-435F-907E-5458EEAC5728}" srcOrd="0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05CC90BC-2AF9-434D-AB0E-7E3EE4FB76BF}" type="presOf" srcId="{9EC42222-C62B-43F7-9541-543D2E3A015E}" destId="{B3853334-288B-4681-9F07-37DF2D7CBB19}" srcOrd="0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CE7F59B8-7F27-4EE3-908C-50E29B18F5D6}" type="presOf" srcId="{09DC9410-9178-4FF1-B8EC-6C89E0D540CC}" destId="{82C91A49-F3C0-46E6-A7B6-0AE0A418964A}" srcOrd="1" destOrd="0" presId="urn:microsoft.com/office/officeart/2005/8/layout/pyramid1"/>
    <dgm:cxn modelId="{AFCFEFC9-B242-4D12-BF26-11B86D3940AE}" type="presOf" srcId="{EEBE9AA1-3CE6-44B4-8EDB-F1407CE6A967}" destId="{4318CD12-3152-4567-AE0C-E2E2FD1A3CF1}" srcOrd="0" destOrd="0" presId="urn:microsoft.com/office/officeart/2005/8/layout/pyramid1"/>
    <dgm:cxn modelId="{BDEE229F-5D80-4560-89FD-6085ACA315A6}" type="presOf" srcId="{9EC42222-C62B-43F7-9541-543D2E3A015E}" destId="{E5128703-3445-4184-9509-0A0151BD02B7}" srcOrd="1" destOrd="0" presId="urn:microsoft.com/office/officeart/2005/8/layout/pyramid1"/>
    <dgm:cxn modelId="{E319102B-D1F5-4303-A24D-0B1305D40B39}" type="presOf" srcId="{EEBE9AA1-3CE6-44B4-8EDB-F1407CE6A967}" destId="{2D0DC3D7-B998-400D-A37F-8D82B608A96F}" srcOrd="1" destOrd="0" presId="urn:microsoft.com/office/officeart/2005/8/layout/pyramid1"/>
    <dgm:cxn modelId="{C3FE22BF-587A-4426-81AB-DE144AC18E91}" type="presOf" srcId="{8D1F0548-390E-4F40-ADEA-04B6FC91F514}" destId="{0E2E5D7C-DDAF-4695-9371-E5C939ABF27F}" srcOrd="0" destOrd="0" presId="urn:microsoft.com/office/officeart/2005/8/layout/pyramid1"/>
    <dgm:cxn modelId="{1B7F8A6E-775B-4EA4-A37D-D7D31850CCF5}" type="presOf" srcId="{276DBE88-43BF-4B9A-880A-680C9BACEB30}" destId="{C8567B16-13C8-419B-A9ED-304E78AD7F96}" srcOrd="1" destOrd="0" presId="urn:microsoft.com/office/officeart/2005/8/layout/pyramid1"/>
    <dgm:cxn modelId="{548A6663-2986-4422-976F-035150766D11}" type="presOf" srcId="{8D1F0548-390E-4F40-ADEA-04B6FC91F514}" destId="{55D6D372-2209-4884-AB8C-C6CB56E7EF52}" srcOrd="1" destOrd="0" presId="urn:microsoft.com/office/officeart/2005/8/layout/pyramid1"/>
    <dgm:cxn modelId="{D76BF9CF-F5C7-477D-87C3-532DAE1B0A12}" type="presOf" srcId="{53B8BDC0-0353-4833-A6D9-12E7ECBFAC2B}" destId="{B2E7FBA7-C9E7-4370-86E5-106244C07618}" srcOrd="0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232BB1D5-4093-4EED-9D5E-E6DA13B40491}" type="presOf" srcId="{09DC9410-9178-4FF1-B8EC-6C89E0D540CC}" destId="{CBC451E9-AD63-460E-8324-F634D396DCD1}" srcOrd="0" destOrd="0" presId="urn:microsoft.com/office/officeart/2005/8/layout/pyramid1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79B6A838-EFB1-4A5A-9CCA-FE0412EC047B}" type="presParOf" srcId="{B2E7FBA7-C9E7-4370-86E5-106244C07618}" destId="{F1F09A14-DB78-4521-8E54-AE1D9CD31E55}" srcOrd="0" destOrd="0" presId="urn:microsoft.com/office/officeart/2005/8/layout/pyramid1"/>
    <dgm:cxn modelId="{2A18CDFB-D39D-44D9-8505-815F9D9300D4}" type="presParOf" srcId="{F1F09A14-DB78-4521-8E54-AE1D9CD31E55}" destId="{0E2E5D7C-DDAF-4695-9371-E5C939ABF27F}" srcOrd="0" destOrd="0" presId="urn:microsoft.com/office/officeart/2005/8/layout/pyramid1"/>
    <dgm:cxn modelId="{61E45A91-02C2-41B0-9CAB-0A80B7311F81}" type="presParOf" srcId="{F1F09A14-DB78-4521-8E54-AE1D9CD31E55}" destId="{55D6D372-2209-4884-AB8C-C6CB56E7EF52}" srcOrd="1" destOrd="0" presId="urn:microsoft.com/office/officeart/2005/8/layout/pyramid1"/>
    <dgm:cxn modelId="{A99214B1-4559-41A1-927D-7C7987478FD5}" type="presParOf" srcId="{B2E7FBA7-C9E7-4370-86E5-106244C07618}" destId="{FB8799E6-C443-45F8-BB9C-15E0DDFB44DB}" srcOrd="1" destOrd="0" presId="urn:microsoft.com/office/officeart/2005/8/layout/pyramid1"/>
    <dgm:cxn modelId="{01F77132-26B7-4320-BF4C-0E2877D071CB}" type="presParOf" srcId="{FB8799E6-C443-45F8-BB9C-15E0DDFB44DB}" destId="{5945DE22-E5F4-435F-907E-5458EEAC5728}" srcOrd="0" destOrd="0" presId="urn:microsoft.com/office/officeart/2005/8/layout/pyramid1"/>
    <dgm:cxn modelId="{18F35D04-350F-462C-9EAB-2B6EC4B13CAC}" type="presParOf" srcId="{FB8799E6-C443-45F8-BB9C-15E0DDFB44DB}" destId="{C8567B16-13C8-419B-A9ED-304E78AD7F96}" srcOrd="1" destOrd="0" presId="urn:microsoft.com/office/officeart/2005/8/layout/pyramid1"/>
    <dgm:cxn modelId="{6D3DDE11-6E81-42A8-93E2-E430BBE0D050}" type="presParOf" srcId="{B2E7FBA7-C9E7-4370-86E5-106244C07618}" destId="{15F98426-FAE6-4169-A7B2-D813D5125638}" srcOrd="2" destOrd="0" presId="urn:microsoft.com/office/officeart/2005/8/layout/pyramid1"/>
    <dgm:cxn modelId="{FBDAA57C-401A-4BD8-8D6E-2FF42B93023D}" type="presParOf" srcId="{15F98426-FAE6-4169-A7B2-D813D5125638}" destId="{CBC451E9-AD63-460E-8324-F634D396DCD1}" srcOrd="0" destOrd="0" presId="urn:microsoft.com/office/officeart/2005/8/layout/pyramid1"/>
    <dgm:cxn modelId="{C6A72879-C8CF-40CF-A408-3F3E15157181}" type="presParOf" srcId="{15F98426-FAE6-4169-A7B2-D813D5125638}" destId="{82C91A49-F3C0-46E6-A7B6-0AE0A418964A}" srcOrd="1" destOrd="0" presId="urn:microsoft.com/office/officeart/2005/8/layout/pyramid1"/>
    <dgm:cxn modelId="{8AE71943-5680-4677-853C-D12C6A77B167}" type="presParOf" srcId="{B2E7FBA7-C9E7-4370-86E5-106244C07618}" destId="{BA630CA7-0106-4D14-B4D8-DB77D91A8F9D}" srcOrd="3" destOrd="0" presId="urn:microsoft.com/office/officeart/2005/8/layout/pyramid1"/>
    <dgm:cxn modelId="{33B56E47-C923-4ABA-8A0C-CB8869647C47}" type="presParOf" srcId="{BA630CA7-0106-4D14-B4D8-DB77D91A8F9D}" destId="{4318CD12-3152-4567-AE0C-E2E2FD1A3CF1}" srcOrd="0" destOrd="0" presId="urn:microsoft.com/office/officeart/2005/8/layout/pyramid1"/>
    <dgm:cxn modelId="{51DE649C-5974-4F48-9A47-A483289D98E1}" type="presParOf" srcId="{BA630CA7-0106-4D14-B4D8-DB77D91A8F9D}" destId="{2D0DC3D7-B998-400D-A37F-8D82B608A96F}" srcOrd="1" destOrd="0" presId="urn:microsoft.com/office/officeart/2005/8/layout/pyramid1"/>
    <dgm:cxn modelId="{176A5579-5574-4D8B-85C6-D6629F05E5B6}" type="presParOf" srcId="{B2E7FBA7-C9E7-4370-86E5-106244C07618}" destId="{A38A9078-4037-40EC-9A4E-860D3F6C0A7D}" srcOrd="4" destOrd="0" presId="urn:microsoft.com/office/officeart/2005/8/layout/pyramid1"/>
    <dgm:cxn modelId="{00460B78-4F63-4AC2-9221-0FE2821BAC45}" type="presParOf" srcId="{A38A9078-4037-40EC-9A4E-860D3F6C0A7D}" destId="{B3853334-288B-4681-9F07-37DF2D7CBB19}" srcOrd="0" destOrd="0" presId="urn:microsoft.com/office/officeart/2005/8/layout/pyramid1"/>
    <dgm:cxn modelId="{64A710F3-EAB6-4AEF-9814-4DED9849B35A}" type="presParOf" srcId="{A38A9078-4037-40EC-9A4E-860D3F6C0A7D}" destId="{E5128703-3445-4184-9509-0A0151BD02B7}" srcOrd="1" destOrd="0" presId="urn:microsoft.com/office/officeart/2005/8/layout/pyramid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>
        <a:solidFill>
          <a:schemeClr val="accent2">
            <a:shade val="5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безопасности</a:t>
          </a:r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b="1" baseline="0" dirty="0" smtClean="0">
              <a:solidFill>
                <a:srgbClr val="FF0000"/>
              </a:solidFill>
            </a:rPr>
            <a:t>Физиологические потребности</a:t>
          </a:r>
          <a:endParaRPr lang="ru-RU" sz="1400" b="1" baseline="0" dirty="0">
            <a:solidFill>
              <a:srgbClr val="FF0000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Социальные потребности</a:t>
          </a:r>
          <a:br>
            <a:rPr lang="ru-RU" sz="1400" b="1" baseline="0" dirty="0" smtClean="0">
              <a:solidFill>
                <a:srgbClr val="FF0000"/>
              </a:solidFill>
            </a:rPr>
          </a:br>
          <a:r>
            <a:rPr lang="ru-RU" sz="1400" b="1" baseline="0" dirty="0" smtClean="0">
              <a:solidFill>
                <a:srgbClr val="FF0000"/>
              </a:solidFill>
            </a:rPr>
            <a:t> </a:t>
          </a:r>
          <a:r>
            <a:rPr lang="ru-RU" sz="1400" baseline="0" dirty="0" smtClean="0"/>
            <a:t>(общение с другими людьми и принятие ими)</a:t>
          </a:r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признании </a:t>
          </a:r>
          <a:r>
            <a:rPr lang="ru-RU" sz="1400" b="0" baseline="0" dirty="0" smtClean="0"/>
            <a:t>(уважении со стороны других)</a:t>
          </a:r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9D62F5-DD9B-4B5D-9D77-C3D6B19CDCCC}" type="presOf" srcId="{9EC42222-C62B-43F7-9541-543D2E3A015E}" destId="{E5128703-3445-4184-9509-0A0151BD02B7}" srcOrd="1" destOrd="0" presId="urn:microsoft.com/office/officeart/2005/8/layout/pyramid1"/>
    <dgm:cxn modelId="{55C74F0B-8D24-4C70-B0C6-2E7A260A1D02}" type="presOf" srcId="{9EC42222-C62B-43F7-9541-543D2E3A015E}" destId="{B3853334-288B-4681-9F07-37DF2D7CBB19}" srcOrd="0" destOrd="0" presId="urn:microsoft.com/office/officeart/2005/8/layout/pyramid1"/>
    <dgm:cxn modelId="{F5CC0144-9BBE-4D18-A5DC-B629391E49CE}" type="presOf" srcId="{09DC9410-9178-4FF1-B8EC-6C89E0D540CC}" destId="{CBC451E9-AD63-460E-8324-F634D396DCD1}" srcOrd="0" destOrd="0" presId="urn:microsoft.com/office/officeart/2005/8/layout/pyramid1"/>
    <dgm:cxn modelId="{B50F2926-34E3-45B5-8AD6-1F2FC24E8988}" type="presOf" srcId="{EEBE9AA1-3CE6-44B4-8EDB-F1407CE6A967}" destId="{4318CD12-3152-4567-AE0C-E2E2FD1A3CF1}" srcOrd="0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D368F564-2A43-42D8-9B5E-F0A2AF7E13B7}" type="presOf" srcId="{276DBE88-43BF-4B9A-880A-680C9BACEB30}" destId="{5945DE22-E5F4-435F-907E-5458EEAC5728}" srcOrd="0" destOrd="0" presId="urn:microsoft.com/office/officeart/2005/8/layout/pyramid1"/>
    <dgm:cxn modelId="{A2D408CE-8992-4C15-B1DD-53EC6ABA4DF7}" type="presOf" srcId="{53B8BDC0-0353-4833-A6D9-12E7ECBFAC2B}" destId="{B2E7FBA7-C9E7-4370-86E5-106244C07618}" srcOrd="0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EBAE1B45-74A8-434F-9943-6E2A7FC31174}" type="presOf" srcId="{8D1F0548-390E-4F40-ADEA-04B6FC91F514}" destId="{55D6D372-2209-4884-AB8C-C6CB56E7EF52}" srcOrd="1" destOrd="0" presId="urn:microsoft.com/office/officeart/2005/8/layout/pyramid1"/>
    <dgm:cxn modelId="{229BEA02-E1AF-4329-91E9-52FE0BA00448}" type="presOf" srcId="{EEBE9AA1-3CE6-44B4-8EDB-F1407CE6A967}" destId="{2D0DC3D7-B998-400D-A37F-8D82B608A96F}" srcOrd="1" destOrd="0" presId="urn:microsoft.com/office/officeart/2005/8/layout/pyramid1"/>
    <dgm:cxn modelId="{0E7A8CE2-2001-48AD-91E2-D5ED7E0AA090}" type="presOf" srcId="{276DBE88-43BF-4B9A-880A-680C9BACEB30}" destId="{C8567B16-13C8-419B-A9ED-304E78AD7F96}" srcOrd="1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CF4A5455-5416-4A09-94D5-F5E5AC635D8C}" type="presOf" srcId="{09DC9410-9178-4FF1-B8EC-6C89E0D540CC}" destId="{82C91A49-F3C0-46E6-A7B6-0AE0A418964A}" srcOrd="1" destOrd="0" presId="urn:microsoft.com/office/officeart/2005/8/layout/pyramid1"/>
    <dgm:cxn modelId="{1BFC4AC2-1D9A-487B-93FB-66270D477C9F}" type="presOf" srcId="{8D1F0548-390E-4F40-ADEA-04B6FC91F514}" destId="{0E2E5D7C-DDAF-4695-9371-E5C939ABF27F}" srcOrd="0" destOrd="0" presId="urn:microsoft.com/office/officeart/2005/8/layout/pyramid1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0F7BCBDB-5F91-44AB-A274-42AA6B6BF13F}" type="presParOf" srcId="{B2E7FBA7-C9E7-4370-86E5-106244C07618}" destId="{F1F09A14-DB78-4521-8E54-AE1D9CD31E55}" srcOrd="0" destOrd="0" presId="urn:microsoft.com/office/officeart/2005/8/layout/pyramid1"/>
    <dgm:cxn modelId="{4C65CCF1-609D-4915-BF63-E074A0C542CF}" type="presParOf" srcId="{F1F09A14-DB78-4521-8E54-AE1D9CD31E55}" destId="{0E2E5D7C-DDAF-4695-9371-E5C939ABF27F}" srcOrd="0" destOrd="0" presId="urn:microsoft.com/office/officeart/2005/8/layout/pyramid1"/>
    <dgm:cxn modelId="{B12F9186-FAB3-481D-BFA6-6DF59FFEE448}" type="presParOf" srcId="{F1F09A14-DB78-4521-8E54-AE1D9CD31E55}" destId="{55D6D372-2209-4884-AB8C-C6CB56E7EF52}" srcOrd="1" destOrd="0" presId="urn:microsoft.com/office/officeart/2005/8/layout/pyramid1"/>
    <dgm:cxn modelId="{73583EDC-B74A-42F7-8F6D-4F487586E266}" type="presParOf" srcId="{B2E7FBA7-C9E7-4370-86E5-106244C07618}" destId="{FB8799E6-C443-45F8-BB9C-15E0DDFB44DB}" srcOrd="1" destOrd="0" presId="urn:microsoft.com/office/officeart/2005/8/layout/pyramid1"/>
    <dgm:cxn modelId="{CAAC6755-0617-4929-AA82-BC58F43D77CD}" type="presParOf" srcId="{FB8799E6-C443-45F8-BB9C-15E0DDFB44DB}" destId="{5945DE22-E5F4-435F-907E-5458EEAC5728}" srcOrd="0" destOrd="0" presId="urn:microsoft.com/office/officeart/2005/8/layout/pyramid1"/>
    <dgm:cxn modelId="{353790C7-81C9-4FA4-86B3-4F5FF747670A}" type="presParOf" srcId="{FB8799E6-C443-45F8-BB9C-15E0DDFB44DB}" destId="{C8567B16-13C8-419B-A9ED-304E78AD7F96}" srcOrd="1" destOrd="0" presId="urn:microsoft.com/office/officeart/2005/8/layout/pyramid1"/>
    <dgm:cxn modelId="{02E157FC-2E61-4509-A57C-EA267CE6FFB1}" type="presParOf" srcId="{B2E7FBA7-C9E7-4370-86E5-106244C07618}" destId="{15F98426-FAE6-4169-A7B2-D813D5125638}" srcOrd="2" destOrd="0" presId="urn:microsoft.com/office/officeart/2005/8/layout/pyramid1"/>
    <dgm:cxn modelId="{CE2240C1-0278-46F3-BF79-CD0316831161}" type="presParOf" srcId="{15F98426-FAE6-4169-A7B2-D813D5125638}" destId="{CBC451E9-AD63-460E-8324-F634D396DCD1}" srcOrd="0" destOrd="0" presId="urn:microsoft.com/office/officeart/2005/8/layout/pyramid1"/>
    <dgm:cxn modelId="{25616F7C-8033-49D1-8186-44707C524CB2}" type="presParOf" srcId="{15F98426-FAE6-4169-A7B2-D813D5125638}" destId="{82C91A49-F3C0-46E6-A7B6-0AE0A418964A}" srcOrd="1" destOrd="0" presId="urn:microsoft.com/office/officeart/2005/8/layout/pyramid1"/>
    <dgm:cxn modelId="{9B9C865B-31A8-479C-97E8-8B364B157295}" type="presParOf" srcId="{B2E7FBA7-C9E7-4370-86E5-106244C07618}" destId="{BA630CA7-0106-4D14-B4D8-DB77D91A8F9D}" srcOrd="3" destOrd="0" presId="urn:microsoft.com/office/officeart/2005/8/layout/pyramid1"/>
    <dgm:cxn modelId="{3D93E302-875C-452C-9C3F-F1A42635A75F}" type="presParOf" srcId="{BA630CA7-0106-4D14-B4D8-DB77D91A8F9D}" destId="{4318CD12-3152-4567-AE0C-E2E2FD1A3CF1}" srcOrd="0" destOrd="0" presId="urn:microsoft.com/office/officeart/2005/8/layout/pyramid1"/>
    <dgm:cxn modelId="{F80C6D75-F573-4281-9B8F-83AD001EE4CC}" type="presParOf" srcId="{BA630CA7-0106-4D14-B4D8-DB77D91A8F9D}" destId="{2D0DC3D7-B998-400D-A37F-8D82B608A96F}" srcOrd="1" destOrd="0" presId="urn:microsoft.com/office/officeart/2005/8/layout/pyramid1"/>
    <dgm:cxn modelId="{6DC783F7-ABE9-4F79-BD99-88A3F08D4EF7}" type="presParOf" srcId="{B2E7FBA7-C9E7-4370-86E5-106244C07618}" destId="{A38A9078-4037-40EC-9A4E-860D3F6C0A7D}" srcOrd="4" destOrd="0" presId="urn:microsoft.com/office/officeart/2005/8/layout/pyramid1"/>
    <dgm:cxn modelId="{2A626935-7A98-44DF-8E0D-40CAE45FF33B}" type="presParOf" srcId="{A38A9078-4037-40EC-9A4E-860D3F6C0A7D}" destId="{B3853334-288B-4681-9F07-37DF2D7CBB19}" srcOrd="0" destOrd="0" presId="urn:microsoft.com/office/officeart/2005/8/layout/pyramid1"/>
    <dgm:cxn modelId="{D1B86D14-D465-4D48-B2E5-265A5BB6846D}" type="presParOf" srcId="{A38A9078-4037-40EC-9A4E-860D3F6C0A7D}" destId="{E5128703-3445-4184-9509-0A0151BD02B7}" srcOrd="1" destOrd="0" presId="urn:microsoft.com/office/officeart/2005/8/layout/pyramid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</a:rPr>
            <a:t>5</a:t>
          </a:r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безопасности</a:t>
          </a:r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b="1" baseline="0" dirty="0" smtClean="0">
              <a:solidFill>
                <a:srgbClr val="FF0000"/>
              </a:solidFill>
            </a:rPr>
            <a:t>Физиологические потребности</a:t>
          </a:r>
          <a:endParaRPr lang="ru-RU" sz="1400" b="1" baseline="0" dirty="0">
            <a:solidFill>
              <a:srgbClr val="FF0000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Социальные потребности</a:t>
          </a:r>
          <a:br>
            <a:rPr lang="ru-RU" sz="1400" b="1" baseline="0" dirty="0" smtClean="0">
              <a:solidFill>
                <a:srgbClr val="FF0000"/>
              </a:solidFill>
            </a:rPr>
          </a:br>
          <a:r>
            <a:rPr lang="ru-RU" sz="1400" b="1" baseline="0" dirty="0" smtClean="0">
              <a:solidFill>
                <a:srgbClr val="FF0000"/>
              </a:solidFill>
            </a:rPr>
            <a:t> </a:t>
          </a:r>
          <a:r>
            <a:rPr lang="ru-RU" sz="1400" baseline="0" dirty="0" smtClean="0"/>
            <a:t>(общение с другими людьми и принятие ими)</a:t>
          </a:r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/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признании </a:t>
          </a:r>
          <a:r>
            <a:rPr lang="ru-RU" sz="1400" b="0" baseline="0" dirty="0" smtClean="0"/>
            <a:t>(уважении со стороны других)</a:t>
          </a:r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0E564D-B4C7-40C5-A985-C6AEC72ED26A}" type="presOf" srcId="{276DBE88-43BF-4B9A-880A-680C9BACEB30}" destId="{5945DE22-E5F4-435F-907E-5458EEAC5728}" srcOrd="0" destOrd="0" presId="urn:microsoft.com/office/officeart/2005/8/layout/pyramid1"/>
    <dgm:cxn modelId="{C27E4721-C5E8-4A63-82B6-EB722B18B076}" type="presOf" srcId="{9EC42222-C62B-43F7-9541-543D2E3A015E}" destId="{E5128703-3445-4184-9509-0A0151BD02B7}" srcOrd="1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0104229A-7880-4D7A-B946-9276E41B5994}" type="presOf" srcId="{53B8BDC0-0353-4833-A6D9-12E7ECBFAC2B}" destId="{B2E7FBA7-C9E7-4370-86E5-106244C07618}" srcOrd="0" destOrd="0" presId="urn:microsoft.com/office/officeart/2005/8/layout/pyramid1"/>
    <dgm:cxn modelId="{4CE0A833-CC7F-42E5-A81B-E469349BCFD8}" type="presOf" srcId="{8D1F0548-390E-4F40-ADEA-04B6FC91F514}" destId="{55D6D372-2209-4884-AB8C-C6CB56E7EF52}" srcOrd="1" destOrd="0" presId="urn:microsoft.com/office/officeart/2005/8/layout/pyramid1"/>
    <dgm:cxn modelId="{6B5B4308-F3C0-4964-93AD-2609B0712B86}" type="presOf" srcId="{8D1F0548-390E-4F40-ADEA-04B6FC91F514}" destId="{0E2E5D7C-DDAF-4695-9371-E5C939ABF27F}" srcOrd="0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B649D469-0255-42D1-B05F-4FEE6E2B0170}" type="presOf" srcId="{276DBE88-43BF-4B9A-880A-680C9BACEB30}" destId="{C8567B16-13C8-419B-A9ED-304E78AD7F96}" srcOrd="1" destOrd="0" presId="urn:microsoft.com/office/officeart/2005/8/layout/pyramid1"/>
    <dgm:cxn modelId="{BC49DBC5-9563-4360-B9AC-CF15E2840A66}" type="presOf" srcId="{09DC9410-9178-4FF1-B8EC-6C89E0D540CC}" destId="{CBC451E9-AD63-460E-8324-F634D396DCD1}" srcOrd="0" destOrd="0" presId="urn:microsoft.com/office/officeart/2005/8/layout/pyramid1"/>
    <dgm:cxn modelId="{07961009-6887-4979-9DBC-0C025179567F}" type="presOf" srcId="{09DC9410-9178-4FF1-B8EC-6C89E0D540CC}" destId="{82C91A49-F3C0-46E6-A7B6-0AE0A418964A}" srcOrd="1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6A17D5B5-4B73-41F6-952C-EC3AFAEBBA62}" type="presOf" srcId="{EEBE9AA1-3CE6-44B4-8EDB-F1407CE6A967}" destId="{4318CD12-3152-4567-AE0C-E2E2FD1A3CF1}" srcOrd="0" destOrd="0" presId="urn:microsoft.com/office/officeart/2005/8/layout/pyramid1"/>
    <dgm:cxn modelId="{C8B7A9AE-0FF1-41BC-B88B-3B1A9AF50410}" type="presOf" srcId="{9EC42222-C62B-43F7-9541-543D2E3A015E}" destId="{B3853334-288B-4681-9F07-37DF2D7CBB19}" srcOrd="0" destOrd="0" presId="urn:microsoft.com/office/officeart/2005/8/layout/pyramid1"/>
    <dgm:cxn modelId="{5E9AA9B5-75C3-461D-BAA5-4B6E4152F393}" type="presOf" srcId="{EEBE9AA1-3CE6-44B4-8EDB-F1407CE6A967}" destId="{2D0DC3D7-B998-400D-A37F-8D82B608A96F}" srcOrd="1" destOrd="0" presId="urn:microsoft.com/office/officeart/2005/8/layout/pyramid1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CE7CF897-A8CE-4D11-9D89-46E966663F86}" type="presParOf" srcId="{B2E7FBA7-C9E7-4370-86E5-106244C07618}" destId="{F1F09A14-DB78-4521-8E54-AE1D9CD31E55}" srcOrd="0" destOrd="0" presId="urn:microsoft.com/office/officeart/2005/8/layout/pyramid1"/>
    <dgm:cxn modelId="{6C451855-3DD9-4941-B326-969760B04093}" type="presParOf" srcId="{F1F09A14-DB78-4521-8E54-AE1D9CD31E55}" destId="{0E2E5D7C-DDAF-4695-9371-E5C939ABF27F}" srcOrd="0" destOrd="0" presId="urn:microsoft.com/office/officeart/2005/8/layout/pyramid1"/>
    <dgm:cxn modelId="{86828189-4959-423F-886A-5DB4A6704C9B}" type="presParOf" srcId="{F1F09A14-DB78-4521-8E54-AE1D9CD31E55}" destId="{55D6D372-2209-4884-AB8C-C6CB56E7EF52}" srcOrd="1" destOrd="0" presId="urn:microsoft.com/office/officeart/2005/8/layout/pyramid1"/>
    <dgm:cxn modelId="{D70CFABE-A579-4D06-A86F-47536F38D335}" type="presParOf" srcId="{B2E7FBA7-C9E7-4370-86E5-106244C07618}" destId="{FB8799E6-C443-45F8-BB9C-15E0DDFB44DB}" srcOrd="1" destOrd="0" presId="urn:microsoft.com/office/officeart/2005/8/layout/pyramid1"/>
    <dgm:cxn modelId="{6C433EC5-5D9F-4CFC-B2E0-FE85B2A9DA3A}" type="presParOf" srcId="{FB8799E6-C443-45F8-BB9C-15E0DDFB44DB}" destId="{5945DE22-E5F4-435F-907E-5458EEAC5728}" srcOrd="0" destOrd="0" presId="urn:microsoft.com/office/officeart/2005/8/layout/pyramid1"/>
    <dgm:cxn modelId="{500B002C-D3B9-4D57-AAD1-F44B11669ABE}" type="presParOf" srcId="{FB8799E6-C443-45F8-BB9C-15E0DDFB44DB}" destId="{C8567B16-13C8-419B-A9ED-304E78AD7F96}" srcOrd="1" destOrd="0" presId="urn:microsoft.com/office/officeart/2005/8/layout/pyramid1"/>
    <dgm:cxn modelId="{FB3A8F83-96E1-4528-A30B-3A55D0B0A6F8}" type="presParOf" srcId="{B2E7FBA7-C9E7-4370-86E5-106244C07618}" destId="{15F98426-FAE6-4169-A7B2-D813D5125638}" srcOrd="2" destOrd="0" presId="urn:microsoft.com/office/officeart/2005/8/layout/pyramid1"/>
    <dgm:cxn modelId="{C274790D-0AC2-4880-ABAC-DA8C3D11FB58}" type="presParOf" srcId="{15F98426-FAE6-4169-A7B2-D813D5125638}" destId="{CBC451E9-AD63-460E-8324-F634D396DCD1}" srcOrd="0" destOrd="0" presId="urn:microsoft.com/office/officeart/2005/8/layout/pyramid1"/>
    <dgm:cxn modelId="{C4A4783C-315A-4E97-833F-D21BC7CB89BD}" type="presParOf" srcId="{15F98426-FAE6-4169-A7B2-D813D5125638}" destId="{82C91A49-F3C0-46E6-A7B6-0AE0A418964A}" srcOrd="1" destOrd="0" presId="urn:microsoft.com/office/officeart/2005/8/layout/pyramid1"/>
    <dgm:cxn modelId="{9E4298F8-BEC8-487A-9F92-A5246B0FD328}" type="presParOf" srcId="{B2E7FBA7-C9E7-4370-86E5-106244C07618}" destId="{BA630CA7-0106-4D14-B4D8-DB77D91A8F9D}" srcOrd="3" destOrd="0" presId="urn:microsoft.com/office/officeart/2005/8/layout/pyramid1"/>
    <dgm:cxn modelId="{659EF1AF-4D80-41E3-8798-A82AEDC5B7BD}" type="presParOf" srcId="{BA630CA7-0106-4D14-B4D8-DB77D91A8F9D}" destId="{4318CD12-3152-4567-AE0C-E2E2FD1A3CF1}" srcOrd="0" destOrd="0" presId="urn:microsoft.com/office/officeart/2005/8/layout/pyramid1"/>
    <dgm:cxn modelId="{06917FB9-9BEE-4776-AB32-F0125A653888}" type="presParOf" srcId="{BA630CA7-0106-4D14-B4D8-DB77D91A8F9D}" destId="{2D0DC3D7-B998-400D-A37F-8D82B608A96F}" srcOrd="1" destOrd="0" presId="urn:microsoft.com/office/officeart/2005/8/layout/pyramid1"/>
    <dgm:cxn modelId="{55A420E9-C326-4ACC-9E95-A8E0DED8586C}" type="presParOf" srcId="{B2E7FBA7-C9E7-4370-86E5-106244C07618}" destId="{A38A9078-4037-40EC-9A4E-860D3F6C0A7D}" srcOrd="4" destOrd="0" presId="urn:microsoft.com/office/officeart/2005/8/layout/pyramid1"/>
    <dgm:cxn modelId="{3A019615-3CC8-427F-9E05-7281C269FEDB}" type="presParOf" srcId="{A38A9078-4037-40EC-9A4E-860D3F6C0A7D}" destId="{B3853334-288B-4681-9F07-37DF2D7CBB19}" srcOrd="0" destOrd="0" presId="urn:microsoft.com/office/officeart/2005/8/layout/pyramid1"/>
    <dgm:cxn modelId="{13F54B6E-0C60-4595-A205-5C7728F0203E}" type="presParOf" srcId="{A38A9078-4037-40EC-9A4E-860D3F6C0A7D}" destId="{E5128703-3445-4184-9509-0A0151BD02B7}" srcOrd="1" destOrd="0" presId="urn:microsoft.com/office/officeart/2005/8/layout/pyramid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0"/>
      <dgm:spPr/>
    </dgm:pt>
    <dgm:pt modelId="{8D1F0548-390E-4F40-ADEA-04B6FC91F514}">
      <dgm:prSet phldrT="[Текст]" phldr="1"/>
      <dgm:spPr/>
      <dgm:t>
        <a:bodyPr/>
        <a:lstStyle/>
        <a:p>
          <a:endParaRPr lang="ru-RU" dirty="0"/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phldr="1"/>
      <dgm:spPr/>
      <dgm:t>
        <a:bodyPr/>
        <a:lstStyle/>
        <a:p>
          <a:endParaRPr lang="ru-RU" dirty="0"/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phldr="1"/>
      <dgm:spPr/>
      <dgm:t>
        <a:bodyPr/>
        <a:lstStyle/>
        <a:p>
          <a:endParaRPr lang="ru-RU" dirty="0"/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778599-2389-44E9-9694-E0365CEBEE7C}" srcId="{53B8BDC0-0353-4833-A6D9-12E7ECBFAC2B}" destId="{EEBE9AA1-3CE6-44B4-8EDB-F1407CE6A967}" srcOrd="1" destOrd="0" parTransId="{E67019EB-874E-4F31-9369-67D0A5361214}" sibTransId="{F2647B6D-FC1E-4C29-847C-3CA4F51957E5}"/>
    <dgm:cxn modelId="{6CFF6AF5-A6D0-4D5B-85D7-C6FBB4FB8615}" type="presOf" srcId="{9EC42222-C62B-43F7-9541-543D2E3A015E}" destId="{B3853334-288B-4681-9F07-37DF2D7CBB19}" srcOrd="0" destOrd="0" presId="urn:microsoft.com/office/officeart/2005/8/layout/pyramid1"/>
    <dgm:cxn modelId="{70AD9103-FABF-49B4-B35B-8D0C2D1DECA6}" type="presOf" srcId="{EEBE9AA1-3CE6-44B4-8EDB-F1407CE6A967}" destId="{4318CD12-3152-4567-AE0C-E2E2FD1A3CF1}" srcOrd="0" destOrd="0" presId="urn:microsoft.com/office/officeart/2005/8/layout/pyramid1"/>
    <dgm:cxn modelId="{E792B229-A2BF-48ED-9582-3063263DBCC5}" type="presOf" srcId="{EEBE9AA1-3CE6-44B4-8EDB-F1407CE6A967}" destId="{2D0DC3D7-B998-400D-A37F-8D82B608A96F}" srcOrd="1" destOrd="0" presId="urn:microsoft.com/office/officeart/2005/8/layout/pyramid1"/>
    <dgm:cxn modelId="{3145A1BA-2062-4A8D-ACDA-6FD6C784CD57}" type="presOf" srcId="{8D1F0548-390E-4F40-ADEA-04B6FC91F514}" destId="{0E2E5D7C-DDAF-4695-9371-E5C939ABF27F}" srcOrd="0" destOrd="0" presId="urn:microsoft.com/office/officeart/2005/8/layout/pyramid1"/>
    <dgm:cxn modelId="{8ACB4744-E155-4AFB-AC22-C98BB23589A7}" type="presOf" srcId="{9EC42222-C62B-43F7-9541-543D2E3A015E}" destId="{E5128703-3445-4184-9509-0A0151BD02B7}" srcOrd="1" destOrd="0" presId="urn:microsoft.com/office/officeart/2005/8/layout/pyramid1"/>
    <dgm:cxn modelId="{F26C6D76-1B25-42E9-9D70-F251410EA232}" srcId="{53B8BDC0-0353-4833-A6D9-12E7ECBFAC2B}" destId="{9EC42222-C62B-43F7-9541-543D2E3A015E}" srcOrd="2" destOrd="0" parTransId="{3ADD77D7-A616-435A-A3DB-1DDA8D6AA990}" sibTransId="{A9563909-E119-44AD-B9D4-33855BA24192}"/>
    <dgm:cxn modelId="{565CAB39-A2E4-410D-B885-4E3C4D6DB0A4}" type="presOf" srcId="{53B8BDC0-0353-4833-A6D9-12E7ECBFAC2B}" destId="{B2E7FBA7-C9E7-4370-86E5-106244C07618}" srcOrd="0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BF3F0E78-D494-45A5-B56D-26B736D0843F}" type="presOf" srcId="{8D1F0548-390E-4F40-ADEA-04B6FC91F514}" destId="{55D6D372-2209-4884-AB8C-C6CB56E7EF52}" srcOrd="1" destOrd="0" presId="urn:microsoft.com/office/officeart/2005/8/layout/pyramid1"/>
    <dgm:cxn modelId="{59F01E86-013F-4FDF-9225-2EC342D600F5}" type="presParOf" srcId="{B2E7FBA7-C9E7-4370-86E5-106244C07618}" destId="{F1F09A14-DB78-4521-8E54-AE1D9CD31E55}" srcOrd="0" destOrd="0" presId="urn:microsoft.com/office/officeart/2005/8/layout/pyramid1"/>
    <dgm:cxn modelId="{6FF3C13A-5977-4754-87E1-8B150B916989}" type="presParOf" srcId="{F1F09A14-DB78-4521-8E54-AE1D9CD31E55}" destId="{0E2E5D7C-DDAF-4695-9371-E5C939ABF27F}" srcOrd="0" destOrd="0" presId="urn:microsoft.com/office/officeart/2005/8/layout/pyramid1"/>
    <dgm:cxn modelId="{D0C4D6CA-EBE1-4445-A4E2-B111646A129D}" type="presParOf" srcId="{F1F09A14-DB78-4521-8E54-AE1D9CD31E55}" destId="{55D6D372-2209-4884-AB8C-C6CB56E7EF52}" srcOrd="1" destOrd="0" presId="urn:microsoft.com/office/officeart/2005/8/layout/pyramid1"/>
    <dgm:cxn modelId="{68431FD4-80A4-455E-841D-7C3C98BEE549}" type="presParOf" srcId="{B2E7FBA7-C9E7-4370-86E5-106244C07618}" destId="{BA630CA7-0106-4D14-B4D8-DB77D91A8F9D}" srcOrd="1" destOrd="0" presId="urn:microsoft.com/office/officeart/2005/8/layout/pyramid1"/>
    <dgm:cxn modelId="{AE62CCF7-5B06-46CB-963C-E25F81327FDE}" type="presParOf" srcId="{BA630CA7-0106-4D14-B4D8-DB77D91A8F9D}" destId="{4318CD12-3152-4567-AE0C-E2E2FD1A3CF1}" srcOrd="0" destOrd="0" presId="urn:microsoft.com/office/officeart/2005/8/layout/pyramid1"/>
    <dgm:cxn modelId="{4343E693-97DA-4C88-A2D8-2D292180A7C9}" type="presParOf" srcId="{BA630CA7-0106-4D14-B4D8-DB77D91A8F9D}" destId="{2D0DC3D7-B998-400D-A37F-8D82B608A96F}" srcOrd="1" destOrd="0" presId="urn:microsoft.com/office/officeart/2005/8/layout/pyramid1"/>
    <dgm:cxn modelId="{FBF13853-0158-477F-8767-75A7C6253F28}" type="presParOf" srcId="{B2E7FBA7-C9E7-4370-86E5-106244C07618}" destId="{A38A9078-4037-40EC-9A4E-860D3F6C0A7D}" srcOrd="2" destOrd="0" presId="urn:microsoft.com/office/officeart/2005/8/layout/pyramid1"/>
    <dgm:cxn modelId="{3FD1009B-DAC8-4396-9059-307A67F02CEF}" type="presParOf" srcId="{A38A9078-4037-40EC-9A4E-860D3F6C0A7D}" destId="{B3853334-288B-4681-9F07-37DF2D7CBB19}" srcOrd="0" destOrd="0" presId="urn:microsoft.com/office/officeart/2005/8/layout/pyramid1"/>
    <dgm:cxn modelId="{33DB081B-2CC1-42A3-A51A-37D616DA514D}" type="presParOf" srcId="{A38A9078-4037-40EC-9A4E-860D3F6C0A7D}" destId="{E5128703-3445-4184-9509-0A0151BD02B7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5C39B08-8AB7-4ADC-91A7-A5B15BAD2C0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B155AD-484F-45C2-8E83-91043B9BFFA6}">
      <dgm:prSet phldrT="[Текст]"/>
      <dgm:spPr>
        <a:solidFill>
          <a:schemeClr val="bg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rgbClr val="FF0000"/>
              </a:solidFill>
            </a:rPr>
            <a:t>Потребности  в существовании</a:t>
          </a:r>
          <a:endParaRPr lang="ru-RU" dirty="0"/>
        </a:p>
      </dgm:t>
    </dgm:pt>
    <dgm:pt modelId="{3B1C07AF-82DC-4E7A-9058-F102F399DB5C}" type="parTrans" cxnId="{148C81F6-9013-4CD7-9D3C-60E7F1A0045D}">
      <dgm:prSet/>
      <dgm:spPr/>
      <dgm:t>
        <a:bodyPr/>
        <a:lstStyle/>
        <a:p>
          <a:pPr algn="ctr"/>
          <a:endParaRPr lang="ru-RU"/>
        </a:p>
      </dgm:t>
    </dgm:pt>
    <dgm:pt modelId="{BB66A77A-9A57-47D2-A82B-39141B82FF62}" type="sibTrans" cxnId="{148C81F6-9013-4CD7-9D3C-60E7F1A0045D}">
      <dgm:prSet/>
      <dgm:spPr/>
      <dgm:t>
        <a:bodyPr/>
        <a:lstStyle/>
        <a:p>
          <a:pPr algn="ctr"/>
          <a:endParaRPr lang="ru-RU"/>
        </a:p>
      </dgm:t>
    </dgm:pt>
    <dgm:pt modelId="{1700A7DC-C75E-4FC1-8E21-A426B97FF429}">
      <dgm:prSet phldrT="[Текст]"/>
      <dgm:spPr>
        <a:solidFill>
          <a:schemeClr val="bg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b="1" dirty="0" smtClean="0">
              <a:solidFill>
                <a:srgbClr val="FF0000"/>
              </a:solidFill>
            </a:rPr>
            <a:t>Потребности в отношениях с другими людьми</a:t>
          </a:r>
          <a:endParaRPr lang="ru-RU" dirty="0"/>
        </a:p>
      </dgm:t>
    </dgm:pt>
    <dgm:pt modelId="{B1F206CF-8162-49E6-8721-E6130106D75A}" type="parTrans" cxnId="{A04B9162-33B6-4E2A-9571-77C2FF2C24FC}">
      <dgm:prSet/>
      <dgm:spPr/>
      <dgm:t>
        <a:bodyPr/>
        <a:lstStyle/>
        <a:p>
          <a:pPr algn="ctr"/>
          <a:endParaRPr lang="ru-RU"/>
        </a:p>
      </dgm:t>
    </dgm:pt>
    <dgm:pt modelId="{7655C1E7-6E2C-475A-9A54-81ABA2C5DADD}" type="sibTrans" cxnId="{A04B9162-33B6-4E2A-9571-77C2FF2C24FC}">
      <dgm:prSet/>
      <dgm:spPr/>
      <dgm:t>
        <a:bodyPr/>
        <a:lstStyle/>
        <a:p>
          <a:pPr algn="ctr"/>
          <a:endParaRPr lang="ru-RU"/>
        </a:p>
      </dgm:t>
    </dgm:pt>
    <dgm:pt modelId="{CC5B5250-C52A-44ED-AF3B-527535F784CF}">
      <dgm:prSet phldrT="[Текст]"/>
      <dgm:spPr>
        <a:solidFill>
          <a:schemeClr val="bg1">
            <a:lumMod val="60000"/>
            <a:lumOff val="40000"/>
          </a:schemeClr>
        </a:solidFill>
      </dgm:spPr>
      <dgm:t>
        <a:bodyPr/>
        <a:lstStyle/>
        <a:p>
          <a:pPr algn="ctr"/>
          <a:endParaRPr lang="ru-RU" b="1" dirty="0" smtClean="0">
            <a:solidFill>
              <a:srgbClr val="FF0000"/>
            </a:solidFill>
          </a:endParaRPr>
        </a:p>
        <a:p>
          <a:pPr algn="ctr"/>
          <a:r>
            <a:rPr lang="ru-RU" b="1" dirty="0" smtClean="0">
              <a:solidFill>
                <a:srgbClr val="FF0000"/>
              </a:solidFill>
            </a:rPr>
            <a:t>Потребности в росте</a:t>
          </a:r>
        </a:p>
        <a:p>
          <a:pPr algn="ctr"/>
          <a:r>
            <a:rPr lang="ru-RU" b="1" dirty="0" smtClean="0">
              <a:solidFill>
                <a:srgbClr val="FF0000"/>
              </a:solidFill>
            </a:rPr>
            <a:t> </a:t>
          </a:r>
          <a:endParaRPr lang="ru-RU" dirty="0"/>
        </a:p>
      </dgm:t>
    </dgm:pt>
    <dgm:pt modelId="{EDD84C64-A610-43B4-B01A-0BDE4DD2D61C}" type="parTrans" cxnId="{84EA6937-849B-4A42-98C9-B8115E2DA584}">
      <dgm:prSet/>
      <dgm:spPr/>
      <dgm:t>
        <a:bodyPr/>
        <a:lstStyle/>
        <a:p>
          <a:pPr algn="ctr"/>
          <a:endParaRPr lang="ru-RU"/>
        </a:p>
      </dgm:t>
    </dgm:pt>
    <dgm:pt modelId="{99148070-817D-47E3-BDBB-91068159D398}" type="sibTrans" cxnId="{84EA6937-849B-4A42-98C9-B8115E2DA584}">
      <dgm:prSet/>
      <dgm:spPr/>
      <dgm:t>
        <a:bodyPr/>
        <a:lstStyle/>
        <a:p>
          <a:pPr algn="ctr"/>
          <a:endParaRPr lang="ru-RU"/>
        </a:p>
      </dgm:t>
    </dgm:pt>
    <dgm:pt modelId="{9AE41FFE-905E-4EC4-8A4A-0CE393E34951}">
      <dgm:prSet/>
      <dgm:spPr>
        <a:solidFill>
          <a:schemeClr val="bg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i="1" smtClean="0"/>
            <a:t>(</a:t>
          </a:r>
          <a:r>
            <a:rPr lang="en-US" i="1" smtClean="0"/>
            <a:t>existence</a:t>
          </a:r>
          <a:r>
            <a:rPr lang="ru-RU" i="1" smtClean="0"/>
            <a:t> — Е)</a:t>
          </a:r>
          <a:endParaRPr lang="ru-RU"/>
        </a:p>
      </dgm:t>
    </dgm:pt>
    <dgm:pt modelId="{9FE2A9AE-5CAE-4832-B75A-215A90076AA3}" type="parTrans" cxnId="{FBC97AB1-92CC-40EE-80E3-8589DD116198}">
      <dgm:prSet/>
      <dgm:spPr/>
      <dgm:t>
        <a:bodyPr/>
        <a:lstStyle/>
        <a:p>
          <a:endParaRPr lang="ru-RU"/>
        </a:p>
      </dgm:t>
    </dgm:pt>
    <dgm:pt modelId="{B6F8B0F0-0011-4DF3-96F8-AE3ECD43A4F8}" type="sibTrans" cxnId="{FBC97AB1-92CC-40EE-80E3-8589DD116198}">
      <dgm:prSet/>
      <dgm:spPr/>
      <dgm:t>
        <a:bodyPr/>
        <a:lstStyle/>
        <a:p>
          <a:endParaRPr lang="ru-RU"/>
        </a:p>
      </dgm:t>
    </dgm:pt>
    <dgm:pt modelId="{653D466D-EAA9-4F41-BB1F-4D3B67D611F2}">
      <dgm:prSet/>
      <dgm:spPr>
        <a:solidFill>
          <a:schemeClr val="bg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i="1" smtClean="0"/>
            <a:t>(</a:t>
          </a:r>
          <a:r>
            <a:rPr lang="en-US" i="1" smtClean="0"/>
            <a:t>relatedness</a:t>
          </a:r>
          <a:r>
            <a:rPr lang="ru-RU" i="1" smtClean="0"/>
            <a:t> — </a:t>
          </a:r>
          <a:r>
            <a:rPr lang="en-US" i="1" smtClean="0"/>
            <a:t>R</a:t>
          </a:r>
          <a:r>
            <a:rPr lang="ru-RU" i="1" smtClean="0"/>
            <a:t>)</a:t>
          </a:r>
          <a:endParaRPr lang="ru-RU"/>
        </a:p>
      </dgm:t>
    </dgm:pt>
    <dgm:pt modelId="{27A7DD04-D102-4934-9C17-6454D2A0F6D2}" type="parTrans" cxnId="{E9C293E6-4F42-4750-9CD0-D3A9C6DA0434}">
      <dgm:prSet/>
      <dgm:spPr/>
      <dgm:t>
        <a:bodyPr/>
        <a:lstStyle/>
        <a:p>
          <a:endParaRPr lang="ru-RU"/>
        </a:p>
      </dgm:t>
    </dgm:pt>
    <dgm:pt modelId="{297F17ED-AB75-4BE4-BDE9-4F92607C2E2F}" type="sibTrans" cxnId="{E9C293E6-4F42-4750-9CD0-D3A9C6DA0434}">
      <dgm:prSet/>
      <dgm:spPr/>
      <dgm:t>
        <a:bodyPr/>
        <a:lstStyle/>
        <a:p>
          <a:endParaRPr lang="ru-RU"/>
        </a:p>
      </dgm:t>
    </dgm:pt>
    <dgm:pt modelId="{141CE791-717E-4B77-9681-1B9524F110B1}">
      <dgm:prSet/>
      <dgm:spPr>
        <a:solidFill>
          <a:schemeClr val="bg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i="1" smtClean="0"/>
            <a:t>(</a:t>
          </a:r>
          <a:r>
            <a:rPr lang="en-US" i="1" smtClean="0"/>
            <a:t>growth </a:t>
          </a:r>
          <a:r>
            <a:rPr lang="ru-RU" smtClean="0"/>
            <a:t>- </a:t>
          </a:r>
          <a:r>
            <a:rPr lang="en-US" i="1" smtClean="0"/>
            <a:t>G</a:t>
          </a:r>
          <a:r>
            <a:rPr lang="ru-RU" smtClean="0"/>
            <a:t>)</a:t>
          </a:r>
          <a:endParaRPr lang="ru-RU"/>
        </a:p>
      </dgm:t>
    </dgm:pt>
    <dgm:pt modelId="{73669A69-BD88-4C2D-BE80-D08714A49319}" type="parTrans" cxnId="{69D0BAE7-444B-4E4B-8E56-3E9B0748E346}">
      <dgm:prSet/>
      <dgm:spPr/>
      <dgm:t>
        <a:bodyPr/>
        <a:lstStyle/>
        <a:p>
          <a:endParaRPr lang="ru-RU"/>
        </a:p>
      </dgm:t>
    </dgm:pt>
    <dgm:pt modelId="{13DDF269-AA52-41B6-8F4B-BFE7B0431E4F}" type="sibTrans" cxnId="{69D0BAE7-444B-4E4B-8E56-3E9B0748E346}">
      <dgm:prSet/>
      <dgm:spPr/>
      <dgm:t>
        <a:bodyPr/>
        <a:lstStyle/>
        <a:p>
          <a:endParaRPr lang="ru-RU"/>
        </a:p>
      </dgm:t>
    </dgm:pt>
    <dgm:pt modelId="{D3C1947B-F9A5-46AD-844E-37864D377809}" type="pres">
      <dgm:prSet presAssocID="{E5C39B08-8AB7-4ADC-91A7-A5B15BAD2C0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759F85-3500-4CD7-B3F1-1E5BCDE2402E}" type="pres">
      <dgm:prSet presAssocID="{96B155AD-484F-45C2-8E83-91043B9BFFA6}" presName="parentLin" presStyleCnt="0"/>
      <dgm:spPr/>
    </dgm:pt>
    <dgm:pt modelId="{18030D51-7A99-4443-BBC5-2860E3D3ACA8}" type="pres">
      <dgm:prSet presAssocID="{96B155AD-484F-45C2-8E83-91043B9BFFA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DAE45D7-F170-4A80-A42C-71EBCEAAF00F}" type="pres">
      <dgm:prSet presAssocID="{96B155AD-484F-45C2-8E83-91043B9BFFA6}" presName="parentText" presStyleLbl="node1" presStyleIdx="0" presStyleCnt="3" custLinFactNeighborX="21529" custLinFactNeighborY="185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757B4-02B5-460A-A0CB-EB7C5181C3D5}" type="pres">
      <dgm:prSet presAssocID="{96B155AD-484F-45C2-8E83-91043B9BFFA6}" presName="negativeSpace" presStyleCnt="0"/>
      <dgm:spPr/>
    </dgm:pt>
    <dgm:pt modelId="{6EA430B8-A6C2-4714-BCE5-2ABFAA81D1D6}" type="pres">
      <dgm:prSet presAssocID="{96B155AD-484F-45C2-8E83-91043B9BFFA6}" presName="childText" presStyleLbl="conFgAcc1" presStyleIdx="0" presStyleCnt="3" custLinFactNeighborX="-348" custLinFactNeighborY="-52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B83AD-EEEC-4355-A7F8-854ACF910605}" type="pres">
      <dgm:prSet presAssocID="{BB66A77A-9A57-47D2-A82B-39141B82FF62}" presName="spaceBetweenRectangles" presStyleCnt="0"/>
      <dgm:spPr/>
    </dgm:pt>
    <dgm:pt modelId="{570F72A8-2088-4937-999C-3A0E044A7C44}" type="pres">
      <dgm:prSet presAssocID="{1700A7DC-C75E-4FC1-8E21-A426B97FF429}" presName="parentLin" presStyleCnt="0"/>
      <dgm:spPr/>
    </dgm:pt>
    <dgm:pt modelId="{5CE59F29-A8A9-4C05-9580-EF83A165477F}" type="pres">
      <dgm:prSet presAssocID="{1700A7DC-C75E-4FC1-8E21-A426B97FF42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DE65258-4D81-4DDA-B260-3794301EF3A0}" type="pres">
      <dgm:prSet presAssocID="{1700A7DC-C75E-4FC1-8E21-A426B97FF42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BE0EF-2CC8-4419-ACC4-B988B378AD4A}" type="pres">
      <dgm:prSet presAssocID="{1700A7DC-C75E-4FC1-8E21-A426B97FF429}" presName="negativeSpace" presStyleCnt="0"/>
      <dgm:spPr/>
    </dgm:pt>
    <dgm:pt modelId="{73DDDF0C-FECE-4B2B-9865-1B5164079A6D}" type="pres">
      <dgm:prSet presAssocID="{1700A7DC-C75E-4FC1-8E21-A426B97FF42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E97B5-E778-4E03-8866-CD911C9E50C9}" type="pres">
      <dgm:prSet presAssocID="{7655C1E7-6E2C-475A-9A54-81ABA2C5DADD}" presName="spaceBetweenRectangles" presStyleCnt="0"/>
      <dgm:spPr/>
    </dgm:pt>
    <dgm:pt modelId="{2CE06579-1989-42FC-B42F-77DA52CDA293}" type="pres">
      <dgm:prSet presAssocID="{CC5B5250-C52A-44ED-AF3B-527535F784CF}" presName="parentLin" presStyleCnt="0"/>
      <dgm:spPr/>
    </dgm:pt>
    <dgm:pt modelId="{BB6EE214-AE30-4B96-A47E-6D4A5764DE13}" type="pres">
      <dgm:prSet presAssocID="{CC5B5250-C52A-44ED-AF3B-527535F784C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23AAFDD-AA3A-4F25-8A06-8227E5BAAC93}" type="pres">
      <dgm:prSet presAssocID="{CC5B5250-C52A-44ED-AF3B-527535F784C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224CC-FD80-406C-A720-B6CF14039875}" type="pres">
      <dgm:prSet presAssocID="{CC5B5250-C52A-44ED-AF3B-527535F784CF}" presName="negativeSpace" presStyleCnt="0"/>
      <dgm:spPr/>
    </dgm:pt>
    <dgm:pt modelId="{05C770C3-E5DB-4E64-9300-B1ECAE12B968}" type="pres">
      <dgm:prSet presAssocID="{CC5B5250-C52A-44ED-AF3B-527535F784C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FDCBBE-2090-4BA9-895A-9679B627719A}" type="presOf" srcId="{653D466D-EAA9-4F41-BB1F-4D3B67D611F2}" destId="{73DDDF0C-FECE-4B2B-9865-1B5164079A6D}" srcOrd="0" destOrd="0" presId="urn:microsoft.com/office/officeart/2005/8/layout/list1"/>
    <dgm:cxn modelId="{A04B9162-33B6-4E2A-9571-77C2FF2C24FC}" srcId="{E5C39B08-8AB7-4ADC-91A7-A5B15BAD2C05}" destId="{1700A7DC-C75E-4FC1-8E21-A426B97FF429}" srcOrd="1" destOrd="0" parTransId="{B1F206CF-8162-49E6-8721-E6130106D75A}" sibTransId="{7655C1E7-6E2C-475A-9A54-81ABA2C5DADD}"/>
    <dgm:cxn modelId="{1C8D0BE7-7479-4541-8912-E4B4960E9185}" type="presOf" srcId="{CC5B5250-C52A-44ED-AF3B-527535F784CF}" destId="{BB6EE214-AE30-4B96-A47E-6D4A5764DE13}" srcOrd="0" destOrd="0" presId="urn:microsoft.com/office/officeart/2005/8/layout/list1"/>
    <dgm:cxn modelId="{84EA6937-849B-4A42-98C9-B8115E2DA584}" srcId="{E5C39B08-8AB7-4ADC-91A7-A5B15BAD2C05}" destId="{CC5B5250-C52A-44ED-AF3B-527535F784CF}" srcOrd="2" destOrd="0" parTransId="{EDD84C64-A610-43B4-B01A-0BDE4DD2D61C}" sibTransId="{99148070-817D-47E3-BDBB-91068159D398}"/>
    <dgm:cxn modelId="{381B09DB-971E-4F9C-ACFC-346DE0B6B7F1}" type="presOf" srcId="{1700A7DC-C75E-4FC1-8E21-A426B97FF429}" destId="{5CE59F29-A8A9-4C05-9580-EF83A165477F}" srcOrd="0" destOrd="0" presId="urn:microsoft.com/office/officeart/2005/8/layout/list1"/>
    <dgm:cxn modelId="{FBC97AB1-92CC-40EE-80E3-8589DD116198}" srcId="{96B155AD-484F-45C2-8E83-91043B9BFFA6}" destId="{9AE41FFE-905E-4EC4-8A4A-0CE393E34951}" srcOrd="0" destOrd="0" parTransId="{9FE2A9AE-5CAE-4832-B75A-215A90076AA3}" sibTransId="{B6F8B0F0-0011-4DF3-96F8-AE3ECD43A4F8}"/>
    <dgm:cxn modelId="{69D0BAE7-444B-4E4B-8E56-3E9B0748E346}" srcId="{CC5B5250-C52A-44ED-AF3B-527535F784CF}" destId="{141CE791-717E-4B77-9681-1B9524F110B1}" srcOrd="0" destOrd="0" parTransId="{73669A69-BD88-4C2D-BE80-D08714A49319}" sibTransId="{13DDF269-AA52-41B6-8F4B-BFE7B0431E4F}"/>
    <dgm:cxn modelId="{CC6CF11E-FF5B-43C9-A457-E294E6B429F9}" type="presOf" srcId="{9AE41FFE-905E-4EC4-8A4A-0CE393E34951}" destId="{6EA430B8-A6C2-4714-BCE5-2ABFAA81D1D6}" srcOrd="0" destOrd="0" presId="urn:microsoft.com/office/officeart/2005/8/layout/list1"/>
    <dgm:cxn modelId="{E7B44BA8-95FB-424B-9C83-61A89AFF4BCC}" type="presOf" srcId="{96B155AD-484F-45C2-8E83-91043B9BFFA6}" destId="{18030D51-7A99-4443-BBC5-2860E3D3ACA8}" srcOrd="0" destOrd="0" presId="urn:microsoft.com/office/officeart/2005/8/layout/list1"/>
    <dgm:cxn modelId="{E9C293E6-4F42-4750-9CD0-D3A9C6DA0434}" srcId="{1700A7DC-C75E-4FC1-8E21-A426B97FF429}" destId="{653D466D-EAA9-4F41-BB1F-4D3B67D611F2}" srcOrd="0" destOrd="0" parTransId="{27A7DD04-D102-4934-9C17-6454D2A0F6D2}" sibTransId="{297F17ED-AB75-4BE4-BDE9-4F92607C2E2F}"/>
    <dgm:cxn modelId="{A973DFEC-DDB8-4C76-B3EC-4C166FEB3109}" type="presOf" srcId="{141CE791-717E-4B77-9681-1B9524F110B1}" destId="{05C770C3-E5DB-4E64-9300-B1ECAE12B968}" srcOrd="0" destOrd="0" presId="urn:microsoft.com/office/officeart/2005/8/layout/list1"/>
    <dgm:cxn modelId="{27EBB460-7366-4C7C-8020-AF636D283BFD}" type="presOf" srcId="{1700A7DC-C75E-4FC1-8E21-A426B97FF429}" destId="{1DE65258-4D81-4DDA-B260-3794301EF3A0}" srcOrd="1" destOrd="0" presId="urn:microsoft.com/office/officeart/2005/8/layout/list1"/>
    <dgm:cxn modelId="{84240AF2-FD66-4844-8D76-DAD42605D7E6}" type="presOf" srcId="{CC5B5250-C52A-44ED-AF3B-527535F784CF}" destId="{D23AAFDD-AA3A-4F25-8A06-8227E5BAAC93}" srcOrd="1" destOrd="0" presId="urn:microsoft.com/office/officeart/2005/8/layout/list1"/>
    <dgm:cxn modelId="{B93154E2-8C08-4E87-9139-D730E96CB7B9}" type="presOf" srcId="{E5C39B08-8AB7-4ADC-91A7-A5B15BAD2C05}" destId="{D3C1947B-F9A5-46AD-844E-37864D377809}" srcOrd="0" destOrd="0" presId="urn:microsoft.com/office/officeart/2005/8/layout/list1"/>
    <dgm:cxn modelId="{41195306-ADB7-4CD3-BF46-20FB942E27C3}" type="presOf" srcId="{96B155AD-484F-45C2-8E83-91043B9BFFA6}" destId="{DDAE45D7-F170-4A80-A42C-71EBCEAAF00F}" srcOrd="1" destOrd="0" presId="urn:microsoft.com/office/officeart/2005/8/layout/list1"/>
    <dgm:cxn modelId="{148C81F6-9013-4CD7-9D3C-60E7F1A0045D}" srcId="{E5C39B08-8AB7-4ADC-91A7-A5B15BAD2C05}" destId="{96B155AD-484F-45C2-8E83-91043B9BFFA6}" srcOrd="0" destOrd="0" parTransId="{3B1C07AF-82DC-4E7A-9058-F102F399DB5C}" sibTransId="{BB66A77A-9A57-47D2-A82B-39141B82FF62}"/>
    <dgm:cxn modelId="{447AC224-9315-4108-8B51-64FAB5879D64}" type="presParOf" srcId="{D3C1947B-F9A5-46AD-844E-37864D377809}" destId="{84759F85-3500-4CD7-B3F1-1E5BCDE2402E}" srcOrd="0" destOrd="0" presId="urn:microsoft.com/office/officeart/2005/8/layout/list1"/>
    <dgm:cxn modelId="{6DAD3DDA-B930-45EF-BA06-7F57247411D1}" type="presParOf" srcId="{84759F85-3500-4CD7-B3F1-1E5BCDE2402E}" destId="{18030D51-7A99-4443-BBC5-2860E3D3ACA8}" srcOrd="0" destOrd="0" presId="urn:microsoft.com/office/officeart/2005/8/layout/list1"/>
    <dgm:cxn modelId="{6D20C516-23F4-4693-B427-B6CFE395AF5B}" type="presParOf" srcId="{84759F85-3500-4CD7-B3F1-1E5BCDE2402E}" destId="{DDAE45D7-F170-4A80-A42C-71EBCEAAF00F}" srcOrd="1" destOrd="0" presId="urn:microsoft.com/office/officeart/2005/8/layout/list1"/>
    <dgm:cxn modelId="{6B92ACEC-3A4B-49AC-9348-7EA5685C2926}" type="presParOf" srcId="{D3C1947B-F9A5-46AD-844E-37864D377809}" destId="{C1A757B4-02B5-460A-A0CB-EB7C5181C3D5}" srcOrd="1" destOrd="0" presId="urn:microsoft.com/office/officeart/2005/8/layout/list1"/>
    <dgm:cxn modelId="{56E0FC8C-0A40-419E-B801-3C85E6B62B3E}" type="presParOf" srcId="{D3C1947B-F9A5-46AD-844E-37864D377809}" destId="{6EA430B8-A6C2-4714-BCE5-2ABFAA81D1D6}" srcOrd="2" destOrd="0" presId="urn:microsoft.com/office/officeart/2005/8/layout/list1"/>
    <dgm:cxn modelId="{90C01DAA-22D7-4F80-B1D5-B41267E2C254}" type="presParOf" srcId="{D3C1947B-F9A5-46AD-844E-37864D377809}" destId="{E93B83AD-EEEC-4355-A7F8-854ACF910605}" srcOrd="3" destOrd="0" presId="urn:microsoft.com/office/officeart/2005/8/layout/list1"/>
    <dgm:cxn modelId="{69931FCF-A60C-4707-AAC0-8CCE9A84331D}" type="presParOf" srcId="{D3C1947B-F9A5-46AD-844E-37864D377809}" destId="{570F72A8-2088-4937-999C-3A0E044A7C44}" srcOrd="4" destOrd="0" presId="urn:microsoft.com/office/officeart/2005/8/layout/list1"/>
    <dgm:cxn modelId="{18C175E6-8259-45AB-987B-B3723901F9E9}" type="presParOf" srcId="{570F72A8-2088-4937-999C-3A0E044A7C44}" destId="{5CE59F29-A8A9-4C05-9580-EF83A165477F}" srcOrd="0" destOrd="0" presId="urn:microsoft.com/office/officeart/2005/8/layout/list1"/>
    <dgm:cxn modelId="{B978E1F1-B887-43EA-9631-8EB0D2CB260F}" type="presParOf" srcId="{570F72A8-2088-4937-999C-3A0E044A7C44}" destId="{1DE65258-4D81-4DDA-B260-3794301EF3A0}" srcOrd="1" destOrd="0" presId="urn:microsoft.com/office/officeart/2005/8/layout/list1"/>
    <dgm:cxn modelId="{53C5F79D-62CD-4DC6-A24B-4FBF867F1C48}" type="presParOf" srcId="{D3C1947B-F9A5-46AD-844E-37864D377809}" destId="{752BE0EF-2CC8-4419-ACC4-B988B378AD4A}" srcOrd="5" destOrd="0" presId="urn:microsoft.com/office/officeart/2005/8/layout/list1"/>
    <dgm:cxn modelId="{A70B9045-36BA-414A-ADB8-63C198C72FFB}" type="presParOf" srcId="{D3C1947B-F9A5-46AD-844E-37864D377809}" destId="{73DDDF0C-FECE-4B2B-9865-1B5164079A6D}" srcOrd="6" destOrd="0" presId="urn:microsoft.com/office/officeart/2005/8/layout/list1"/>
    <dgm:cxn modelId="{54AC450C-0C14-476F-A73E-C77D27FD9259}" type="presParOf" srcId="{D3C1947B-F9A5-46AD-844E-37864D377809}" destId="{A42E97B5-E778-4E03-8866-CD911C9E50C9}" srcOrd="7" destOrd="0" presId="urn:microsoft.com/office/officeart/2005/8/layout/list1"/>
    <dgm:cxn modelId="{65AE9272-3D84-4497-9101-59A431AB939A}" type="presParOf" srcId="{D3C1947B-F9A5-46AD-844E-37864D377809}" destId="{2CE06579-1989-42FC-B42F-77DA52CDA293}" srcOrd="8" destOrd="0" presId="urn:microsoft.com/office/officeart/2005/8/layout/list1"/>
    <dgm:cxn modelId="{2FC1B11C-B1EE-4FD9-9E55-5CB6F053E058}" type="presParOf" srcId="{2CE06579-1989-42FC-B42F-77DA52CDA293}" destId="{BB6EE214-AE30-4B96-A47E-6D4A5764DE13}" srcOrd="0" destOrd="0" presId="urn:microsoft.com/office/officeart/2005/8/layout/list1"/>
    <dgm:cxn modelId="{B6DD8409-22B8-4912-AA10-4C7B123F0D1A}" type="presParOf" srcId="{2CE06579-1989-42FC-B42F-77DA52CDA293}" destId="{D23AAFDD-AA3A-4F25-8A06-8227E5BAAC93}" srcOrd="1" destOrd="0" presId="urn:microsoft.com/office/officeart/2005/8/layout/list1"/>
    <dgm:cxn modelId="{2B2A8DE7-8BA1-4736-9A2A-143424FA6930}" type="presParOf" srcId="{D3C1947B-F9A5-46AD-844E-37864D377809}" destId="{221224CC-FD80-406C-A720-B6CF14039875}" srcOrd="9" destOrd="0" presId="urn:microsoft.com/office/officeart/2005/8/layout/list1"/>
    <dgm:cxn modelId="{4721DCA5-3285-47FD-BD33-40686781C2D5}" type="presParOf" srcId="{D3C1947B-F9A5-46AD-844E-37864D377809}" destId="{05C770C3-E5DB-4E64-9300-B1ECAE12B968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963AC4-3E7A-462D-B0E7-48F4BB407723}" type="doc">
      <dgm:prSet loTypeId="urn:microsoft.com/office/officeart/2005/8/layout/pyramid1" loCatId="pyramid" qsTypeId="urn:microsoft.com/office/officeart/2005/8/quickstyle/3d2" qsCatId="3D" csTypeId="urn:microsoft.com/office/officeart/2005/8/colors/accent2_5" csCatId="accent2" phldr="0"/>
      <dgm:spPr/>
    </dgm:pt>
    <dgm:pt modelId="{C6FB97C7-36D1-4D1D-BEDD-35D0985D4D23}">
      <dgm:prSet phldrT="[Текст]" phldr="1"/>
      <dgm:spPr/>
      <dgm:t>
        <a:bodyPr/>
        <a:lstStyle/>
        <a:p>
          <a:endParaRPr lang="ru-RU" dirty="0"/>
        </a:p>
      </dgm:t>
    </dgm:pt>
    <dgm:pt modelId="{9656D42B-232E-4B07-9AFD-04528C04B912}" type="parTrans" cxnId="{8AEBE727-30B6-4796-989C-14D8527265C1}">
      <dgm:prSet/>
      <dgm:spPr/>
      <dgm:t>
        <a:bodyPr/>
        <a:lstStyle/>
        <a:p>
          <a:endParaRPr lang="ru-RU"/>
        </a:p>
      </dgm:t>
    </dgm:pt>
    <dgm:pt modelId="{BF67EE28-0E25-4917-BB46-45916A96415A}" type="sibTrans" cxnId="{8AEBE727-30B6-4796-989C-14D8527265C1}">
      <dgm:prSet/>
      <dgm:spPr/>
      <dgm:t>
        <a:bodyPr/>
        <a:lstStyle/>
        <a:p>
          <a:endParaRPr lang="ru-RU"/>
        </a:p>
      </dgm:t>
    </dgm:pt>
    <dgm:pt modelId="{B04FAB74-DF8A-44CA-9EAD-C736EBF7A1F3}">
      <dgm:prSet phldrT="[Текст]" phldr="1"/>
      <dgm:spPr/>
      <dgm:t>
        <a:bodyPr/>
        <a:lstStyle/>
        <a:p>
          <a:endParaRPr lang="ru-RU" dirty="0"/>
        </a:p>
      </dgm:t>
    </dgm:pt>
    <dgm:pt modelId="{FF5138FE-CE90-4DEA-8973-425A7D69A8CD}" type="parTrans" cxnId="{B668C63E-BABC-4780-A9B3-AC1BD27BBFB4}">
      <dgm:prSet/>
      <dgm:spPr/>
      <dgm:t>
        <a:bodyPr/>
        <a:lstStyle/>
        <a:p>
          <a:endParaRPr lang="ru-RU"/>
        </a:p>
      </dgm:t>
    </dgm:pt>
    <dgm:pt modelId="{0452CF62-82FD-476C-88A2-954C81E8157F}" type="sibTrans" cxnId="{B668C63E-BABC-4780-A9B3-AC1BD27BBFB4}">
      <dgm:prSet/>
      <dgm:spPr/>
      <dgm:t>
        <a:bodyPr/>
        <a:lstStyle/>
        <a:p>
          <a:endParaRPr lang="ru-RU"/>
        </a:p>
      </dgm:t>
    </dgm:pt>
    <dgm:pt modelId="{0A228ABC-F66B-45F7-A00F-53DCD7B9A00A}">
      <dgm:prSet phldrT="[Текст]" phldr="1"/>
      <dgm:spPr/>
      <dgm:t>
        <a:bodyPr/>
        <a:lstStyle/>
        <a:p>
          <a:endParaRPr lang="ru-RU" dirty="0"/>
        </a:p>
      </dgm:t>
    </dgm:pt>
    <dgm:pt modelId="{34AD010C-6B00-4808-B7EE-11A29FD7B16A}" type="parTrans" cxnId="{733F5CB2-AD47-4F7A-B465-B96CEAD24F1B}">
      <dgm:prSet/>
      <dgm:spPr/>
      <dgm:t>
        <a:bodyPr/>
        <a:lstStyle/>
        <a:p>
          <a:endParaRPr lang="ru-RU"/>
        </a:p>
      </dgm:t>
    </dgm:pt>
    <dgm:pt modelId="{49F78920-9C13-492B-A371-85AE1B08B7FB}" type="sibTrans" cxnId="{733F5CB2-AD47-4F7A-B465-B96CEAD24F1B}">
      <dgm:prSet/>
      <dgm:spPr/>
      <dgm:t>
        <a:bodyPr/>
        <a:lstStyle/>
        <a:p>
          <a:endParaRPr lang="ru-RU"/>
        </a:p>
      </dgm:t>
    </dgm:pt>
    <dgm:pt modelId="{3C5E3FCC-C1D3-47F8-B251-C060517D0B39}" type="pres">
      <dgm:prSet presAssocID="{3D963AC4-3E7A-462D-B0E7-48F4BB407723}" presName="Name0" presStyleCnt="0">
        <dgm:presLayoutVars>
          <dgm:dir/>
          <dgm:animLvl val="lvl"/>
          <dgm:resizeHandles val="exact"/>
        </dgm:presLayoutVars>
      </dgm:prSet>
      <dgm:spPr/>
    </dgm:pt>
    <dgm:pt modelId="{451886F6-E931-4E0A-99EA-D5D7B2BF34C6}" type="pres">
      <dgm:prSet presAssocID="{C6FB97C7-36D1-4D1D-BEDD-35D0985D4D23}" presName="Name8" presStyleCnt="0"/>
      <dgm:spPr/>
    </dgm:pt>
    <dgm:pt modelId="{FE695954-6824-4E35-A8D1-C733A36122D5}" type="pres">
      <dgm:prSet presAssocID="{C6FB97C7-36D1-4D1D-BEDD-35D0985D4D23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290C1-1737-4515-9FC8-5C5418834646}" type="pres">
      <dgm:prSet presAssocID="{C6FB97C7-36D1-4D1D-BEDD-35D0985D4D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CAE36-998B-4996-8BB5-445A00F159EA}" type="pres">
      <dgm:prSet presAssocID="{B04FAB74-DF8A-44CA-9EAD-C736EBF7A1F3}" presName="Name8" presStyleCnt="0"/>
      <dgm:spPr/>
    </dgm:pt>
    <dgm:pt modelId="{6EE8D852-B509-43DB-8EEF-0F8572A5488D}" type="pres">
      <dgm:prSet presAssocID="{B04FAB74-DF8A-44CA-9EAD-C736EBF7A1F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B3715-7B27-44D2-89A1-97FB9807A46B}" type="pres">
      <dgm:prSet presAssocID="{B04FAB74-DF8A-44CA-9EAD-C736EBF7A1F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178B0-BBEF-4B60-948D-765ADF610C34}" type="pres">
      <dgm:prSet presAssocID="{0A228ABC-F66B-45F7-A00F-53DCD7B9A00A}" presName="Name8" presStyleCnt="0"/>
      <dgm:spPr/>
    </dgm:pt>
    <dgm:pt modelId="{7B1AA3AF-DBDC-4AD5-87BC-4DB058D93A21}" type="pres">
      <dgm:prSet presAssocID="{0A228ABC-F66B-45F7-A00F-53DCD7B9A00A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4360E-56AA-4345-A7EA-42F798FB852A}" type="pres">
      <dgm:prSet presAssocID="{0A228ABC-F66B-45F7-A00F-53DCD7B9A0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38F9EA-C17A-423F-875E-009E405F319F}" type="presOf" srcId="{C6FB97C7-36D1-4D1D-BEDD-35D0985D4D23}" destId="{7A0290C1-1737-4515-9FC8-5C5418834646}" srcOrd="1" destOrd="0" presId="urn:microsoft.com/office/officeart/2005/8/layout/pyramid1"/>
    <dgm:cxn modelId="{733F5CB2-AD47-4F7A-B465-B96CEAD24F1B}" srcId="{3D963AC4-3E7A-462D-B0E7-48F4BB407723}" destId="{0A228ABC-F66B-45F7-A00F-53DCD7B9A00A}" srcOrd="2" destOrd="0" parTransId="{34AD010C-6B00-4808-B7EE-11A29FD7B16A}" sibTransId="{49F78920-9C13-492B-A371-85AE1B08B7FB}"/>
    <dgm:cxn modelId="{AC7A8C80-834E-4117-9399-E0CE717D5FDC}" type="presOf" srcId="{C6FB97C7-36D1-4D1D-BEDD-35D0985D4D23}" destId="{FE695954-6824-4E35-A8D1-C733A36122D5}" srcOrd="0" destOrd="0" presId="urn:microsoft.com/office/officeart/2005/8/layout/pyramid1"/>
    <dgm:cxn modelId="{8EF03099-65BF-4055-BE9A-BADF25AB720F}" type="presOf" srcId="{3D963AC4-3E7A-462D-B0E7-48F4BB407723}" destId="{3C5E3FCC-C1D3-47F8-B251-C060517D0B39}" srcOrd="0" destOrd="0" presId="urn:microsoft.com/office/officeart/2005/8/layout/pyramid1"/>
    <dgm:cxn modelId="{98D77753-1C8E-4836-A6E2-85F0B1F1D2B4}" type="presOf" srcId="{B04FAB74-DF8A-44CA-9EAD-C736EBF7A1F3}" destId="{6EE8D852-B509-43DB-8EEF-0F8572A5488D}" srcOrd="0" destOrd="0" presId="urn:microsoft.com/office/officeart/2005/8/layout/pyramid1"/>
    <dgm:cxn modelId="{8AEBE727-30B6-4796-989C-14D8527265C1}" srcId="{3D963AC4-3E7A-462D-B0E7-48F4BB407723}" destId="{C6FB97C7-36D1-4D1D-BEDD-35D0985D4D23}" srcOrd="0" destOrd="0" parTransId="{9656D42B-232E-4B07-9AFD-04528C04B912}" sibTransId="{BF67EE28-0E25-4917-BB46-45916A96415A}"/>
    <dgm:cxn modelId="{5ED5E30C-9F10-458F-B8C1-3E4753DA3C4B}" type="presOf" srcId="{0A228ABC-F66B-45F7-A00F-53DCD7B9A00A}" destId="{7B1AA3AF-DBDC-4AD5-87BC-4DB058D93A21}" srcOrd="0" destOrd="0" presId="urn:microsoft.com/office/officeart/2005/8/layout/pyramid1"/>
    <dgm:cxn modelId="{B668C63E-BABC-4780-A9B3-AC1BD27BBFB4}" srcId="{3D963AC4-3E7A-462D-B0E7-48F4BB407723}" destId="{B04FAB74-DF8A-44CA-9EAD-C736EBF7A1F3}" srcOrd="1" destOrd="0" parTransId="{FF5138FE-CE90-4DEA-8973-425A7D69A8CD}" sibTransId="{0452CF62-82FD-476C-88A2-954C81E8157F}"/>
    <dgm:cxn modelId="{1B657213-4733-482E-A0EB-EAC5858E5F45}" type="presOf" srcId="{B04FAB74-DF8A-44CA-9EAD-C736EBF7A1F3}" destId="{E77B3715-7B27-44D2-89A1-97FB9807A46B}" srcOrd="1" destOrd="0" presId="urn:microsoft.com/office/officeart/2005/8/layout/pyramid1"/>
    <dgm:cxn modelId="{67E6D9E0-C9CA-44F3-AA33-BF2EDEE9038D}" type="presOf" srcId="{0A228ABC-F66B-45F7-A00F-53DCD7B9A00A}" destId="{1F34360E-56AA-4345-A7EA-42F798FB852A}" srcOrd="1" destOrd="0" presId="urn:microsoft.com/office/officeart/2005/8/layout/pyramid1"/>
    <dgm:cxn modelId="{D896D3A2-968F-4B6D-88B4-914B774C6165}" type="presParOf" srcId="{3C5E3FCC-C1D3-47F8-B251-C060517D0B39}" destId="{451886F6-E931-4E0A-99EA-D5D7B2BF34C6}" srcOrd="0" destOrd="0" presId="urn:microsoft.com/office/officeart/2005/8/layout/pyramid1"/>
    <dgm:cxn modelId="{B126C218-97A2-4DAE-B7E4-5E5FDBF6CDE6}" type="presParOf" srcId="{451886F6-E931-4E0A-99EA-D5D7B2BF34C6}" destId="{FE695954-6824-4E35-A8D1-C733A36122D5}" srcOrd="0" destOrd="0" presId="urn:microsoft.com/office/officeart/2005/8/layout/pyramid1"/>
    <dgm:cxn modelId="{E454EEAE-0363-4A98-AF95-80F188751450}" type="presParOf" srcId="{451886F6-E931-4E0A-99EA-D5D7B2BF34C6}" destId="{7A0290C1-1737-4515-9FC8-5C5418834646}" srcOrd="1" destOrd="0" presId="urn:microsoft.com/office/officeart/2005/8/layout/pyramid1"/>
    <dgm:cxn modelId="{10608521-7BFA-42FF-B137-A978BCDD9AE2}" type="presParOf" srcId="{3C5E3FCC-C1D3-47F8-B251-C060517D0B39}" destId="{D6CCAE36-998B-4996-8BB5-445A00F159EA}" srcOrd="1" destOrd="0" presId="urn:microsoft.com/office/officeart/2005/8/layout/pyramid1"/>
    <dgm:cxn modelId="{5E45F310-FDC4-43E1-8E0C-AFCC9BC5092C}" type="presParOf" srcId="{D6CCAE36-998B-4996-8BB5-445A00F159EA}" destId="{6EE8D852-B509-43DB-8EEF-0F8572A5488D}" srcOrd="0" destOrd="0" presId="urn:microsoft.com/office/officeart/2005/8/layout/pyramid1"/>
    <dgm:cxn modelId="{FB75BC34-FDAF-4093-92F5-2B0C512B7D16}" type="presParOf" srcId="{D6CCAE36-998B-4996-8BB5-445A00F159EA}" destId="{E77B3715-7B27-44D2-89A1-97FB9807A46B}" srcOrd="1" destOrd="0" presId="urn:microsoft.com/office/officeart/2005/8/layout/pyramid1"/>
    <dgm:cxn modelId="{0DD67F09-4695-427B-A66C-D11532E0422C}" type="presParOf" srcId="{3C5E3FCC-C1D3-47F8-B251-C060517D0B39}" destId="{189178B0-BBEF-4B60-948D-765ADF610C34}" srcOrd="2" destOrd="0" presId="urn:microsoft.com/office/officeart/2005/8/layout/pyramid1"/>
    <dgm:cxn modelId="{F461134D-3CC3-47F0-A4F2-F3031E27683C}" type="presParOf" srcId="{189178B0-BBEF-4B60-948D-765ADF610C34}" destId="{7B1AA3AF-DBDC-4AD5-87BC-4DB058D93A21}" srcOrd="0" destOrd="0" presId="urn:microsoft.com/office/officeart/2005/8/layout/pyramid1"/>
    <dgm:cxn modelId="{EE5E30E2-E2CA-4D14-AF9D-00AF5FDF6473}" type="presParOf" srcId="{189178B0-BBEF-4B60-948D-765ADF610C34}" destId="{1F34360E-56AA-4345-A7EA-42F798FB852A}" srcOrd="1" destOrd="0" presId="urn:microsoft.com/office/officeart/2005/8/layout/pyramid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0"/>
      <dgm:spPr/>
    </dgm:pt>
    <dgm:pt modelId="{8D1F0548-390E-4F40-ADEA-04B6FC91F514}">
      <dgm:prSet phldrT="[Текст]" phldr="1"/>
      <dgm:spPr/>
      <dgm:t>
        <a:bodyPr/>
        <a:lstStyle/>
        <a:p>
          <a:endParaRPr lang="ru-RU" dirty="0"/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phldr="1"/>
      <dgm:spPr/>
      <dgm:t>
        <a:bodyPr/>
        <a:lstStyle/>
        <a:p>
          <a:endParaRPr lang="ru-RU" dirty="0"/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phldr="1"/>
      <dgm:spPr/>
      <dgm:t>
        <a:bodyPr/>
        <a:lstStyle/>
        <a:p>
          <a:endParaRPr lang="ru-RU" dirty="0"/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A8E79-56F6-43B5-9646-D70E3EF2AEDE}" type="presOf" srcId="{8D1F0548-390E-4F40-ADEA-04B6FC91F514}" destId="{55D6D372-2209-4884-AB8C-C6CB56E7EF52}" srcOrd="1" destOrd="0" presId="urn:microsoft.com/office/officeart/2005/8/layout/pyramid1"/>
    <dgm:cxn modelId="{FA778599-2389-44E9-9694-E0365CEBEE7C}" srcId="{53B8BDC0-0353-4833-A6D9-12E7ECBFAC2B}" destId="{EEBE9AA1-3CE6-44B4-8EDB-F1407CE6A967}" srcOrd="1" destOrd="0" parTransId="{E67019EB-874E-4F31-9369-67D0A5361214}" sibTransId="{F2647B6D-FC1E-4C29-847C-3CA4F51957E5}"/>
    <dgm:cxn modelId="{506837EC-806A-4417-8C62-38BFC0246CB0}" type="presOf" srcId="{9EC42222-C62B-43F7-9541-543D2E3A015E}" destId="{B3853334-288B-4681-9F07-37DF2D7CBB19}" srcOrd="0" destOrd="0" presId="urn:microsoft.com/office/officeart/2005/8/layout/pyramid1"/>
    <dgm:cxn modelId="{E9797787-FFC9-4EAF-9C44-1EE9C9B85285}" type="presOf" srcId="{53B8BDC0-0353-4833-A6D9-12E7ECBFAC2B}" destId="{B2E7FBA7-C9E7-4370-86E5-106244C07618}" srcOrd="0" destOrd="0" presId="urn:microsoft.com/office/officeart/2005/8/layout/pyramid1"/>
    <dgm:cxn modelId="{A6518BB0-95B2-48F1-ABA8-E30D41ED00A2}" type="presOf" srcId="{9EC42222-C62B-43F7-9541-543D2E3A015E}" destId="{E5128703-3445-4184-9509-0A0151BD02B7}" srcOrd="1" destOrd="0" presId="urn:microsoft.com/office/officeart/2005/8/layout/pyramid1"/>
    <dgm:cxn modelId="{FF6FE487-CF2D-4421-84DD-04D5F6F80FED}" type="presOf" srcId="{EEBE9AA1-3CE6-44B4-8EDB-F1407CE6A967}" destId="{2D0DC3D7-B998-400D-A37F-8D82B608A96F}" srcOrd="1" destOrd="0" presId="urn:microsoft.com/office/officeart/2005/8/layout/pyramid1"/>
    <dgm:cxn modelId="{7478EE93-7286-42B9-BD26-04A9B2437B7C}" type="presOf" srcId="{EEBE9AA1-3CE6-44B4-8EDB-F1407CE6A967}" destId="{4318CD12-3152-4567-AE0C-E2E2FD1A3CF1}" srcOrd="0" destOrd="0" presId="urn:microsoft.com/office/officeart/2005/8/layout/pyramid1"/>
    <dgm:cxn modelId="{29921BCB-7A66-4CB6-AA8E-DB0927C55859}" type="presOf" srcId="{8D1F0548-390E-4F40-ADEA-04B6FC91F514}" destId="{0E2E5D7C-DDAF-4695-9371-E5C939ABF27F}" srcOrd="0" destOrd="0" presId="urn:microsoft.com/office/officeart/2005/8/layout/pyramid1"/>
    <dgm:cxn modelId="{F26C6D76-1B25-42E9-9D70-F251410EA232}" srcId="{53B8BDC0-0353-4833-A6D9-12E7ECBFAC2B}" destId="{9EC42222-C62B-43F7-9541-543D2E3A015E}" srcOrd="2" destOrd="0" parTransId="{3ADD77D7-A616-435A-A3DB-1DDA8D6AA990}" sibTransId="{A9563909-E119-44AD-B9D4-33855BA24192}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FD825E3B-5160-4FE7-B534-685C09953037}" type="presParOf" srcId="{B2E7FBA7-C9E7-4370-86E5-106244C07618}" destId="{F1F09A14-DB78-4521-8E54-AE1D9CD31E55}" srcOrd="0" destOrd="0" presId="urn:microsoft.com/office/officeart/2005/8/layout/pyramid1"/>
    <dgm:cxn modelId="{84788C8A-1B15-46E3-A812-CD1173A967D3}" type="presParOf" srcId="{F1F09A14-DB78-4521-8E54-AE1D9CD31E55}" destId="{0E2E5D7C-DDAF-4695-9371-E5C939ABF27F}" srcOrd="0" destOrd="0" presId="urn:microsoft.com/office/officeart/2005/8/layout/pyramid1"/>
    <dgm:cxn modelId="{0C291170-CF82-4D62-987A-7BF3F522CB3C}" type="presParOf" srcId="{F1F09A14-DB78-4521-8E54-AE1D9CD31E55}" destId="{55D6D372-2209-4884-AB8C-C6CB56E7EF52}" srcOrd="1" destOrd="0" presId="urn:microsoft.com/office/officeart/2005/8/layout/pyramid1"/>
    <dgm:cxn modelId="{DF910BA9-8B48-461A-A7FF-FC59407F9F39}" type="presParOf" srcId="{B2E7FBA7-C9E7-4370-86E5-106244C07618}" destId="{BA630CA7-0106-4D14-B4D8-DB77D91A8F9D}" srcOrd="1" destOrd="0" presId="urn:microsoft.com/office/officeart/2005/8/layout/pyramid1"/>
    <dgm:cxn modelId="{543025F5-EF88-4169-9618-C4B91F3B809B}" type="presParOf" srcId="{BA630CA7-0106-4D14-B4D8-DB77D91A8F9D}" destId="{4318CD12-3152-4567-AE0C-E2E2FD1A3CF1}" srcOrd="0" destOrd="0" presId="urn:microsoft.com/office/officeart/2005/8/layout/pyramid1"/>
    <dgm:cxn modelId="{52BDF45E-67A4-4C55-A1B8-E5A713A9E555}" type="presParOf" srcId="{BA630CA7-0106-4D14-B4D8-DB77D91A8F9D}" destId="{2D0DC3D7-B998-400D-A37F-8D82B608A96F}" srcOrd="1" destOrd="0" presId="urn:microsoft.com/office/officeart/2005/8/layout/pyramid1"/>
    <dgm:cxn modelId="{1FACDCB1-C1DE-406F-984B-9B65DB187BF3}" type="presParOf" srcId="{B2E7FBA7-C9E7-4370-86E5-106244C07618}" destId="{A38A9078-4037-40EC-9A4E-860D3F6C0A7D}" srcOrd="2" destOrd="0" presId="urn:microsoft.com/office/officeart/2005/8/layout/pyramid1"/>
    <dgm:cxn modelId="{EAFE658B-380E-4128-8B93-B09FCE4B3C35}" type="presParOf" srcId="{A38A9078-4037-40EC-9A4E-860D3F6C0A7D}" destId="{B3853334-288B-4681-9F07-37DF2D7CBB19}" srcOrd="0" destOrd="0" presId="urn:microsoft.com/office/officeart/2005/8/layout/pyramid1"/>
    <dgm:cxn modelId="{E3F9C8BF-FA61-449D-9CF7-3F986C56CBF3}" type="presParOf" srcId="{A38A9078-4037-40EC-9A4E-860D3F6C0A7D}" destId="{E5128703-3445-4184-9509-0A0151BD02B7}" srcOrd="1" destOrd="0" presId="urn:microsoft.com/office/officeart/2005/8/layout/pyramid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>
        <a:solidFill>
          <a:schemeClr val="accent2">
            <a:shade val="5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/>
          </a:r>
          <a:br>
            <a:rPr lang="ru-RU" sz="1400" dirty="0" smtClean="0">
              <a:solidFill>
                <a:schemeClr val="tx1"/>
              </a:solidFill>
            </a:rPr>
          </a:br>
          <a:r>
            <a:rPr lang="ru-RU" sz="2400" b="1" baseline="0" dirty="0" smtClean="0">
              <a:solidFill>
                <a:schemeClr val="tx1"/>
              </a:solidFill>
            </a:rPr>
            <a:t>Физиологические потребности</a:t>
          </a:r>
          <a:endParaRPr lang="ru-RU" sz="2400" b="1" baseline="0" dirty="0">
            <a:solidFill>
              <a:schemeClr val="tx1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>
        <a:solidFill>
          <a:schemeClr val="accent2">
            <a:shade val="50000"/>
            <a:hueOff val="504204"/>
            <a:satOff val="2073"/>
            <a:lumOff val="38083"/>
            <a:alpha val="0"/>
          </a:schemeClr>
        </a:solidFill>
      </dgm:spPr>
      <dgm:t>
        <a:bodyPr/>
        <a:lstStyle/>
        <a:p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>
        <a:solidFill>
          <a:schemeClr val="accent2">
            <a:shade val="50000"/>
            <a:hueOff val="252102"/>
            <a:satOff val="1036"/>
            <a:lumOff val="19042"/>
            <a:alpha val="0"/>
          </a:schemeClr>
        </a:solidFill>
      </dgm:spPr>
      <dgm:t>
        <a:bodyPr/>
        <a:lstStyle/>
        <a:p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>
        <a:solidFill>
          <a:schemeClr val="accent2">
            <a:shade val="50000"/>
            <a:hueOff val="504204"/>
            <a:satOff val="2073"/>
            <a:lumOff val="38083"/>
            <a:alpha val="0"/>
          </a:schemeClr>
        </a:solidFill>
        <a:effectLst>
          <a:outerShdw blurRad="50800" dist="38100" dir="14700000" algn="t" rotWithShape="0">
            <a:srgbClr val="000000">
              <a:alpha val="0"/>
            </a:srgbClr>
          </a:outerShdw>
        </a:effectLst>
      </dgm:spPr>
      <dgm:t>
        <a:bodyPr/>
        <a:lstStyle/>
        <a:p>
          <a:endParaRPr lang="ru-RU" sz="1400" b="1" baseline="0" dirty="0" smtClean="0">
            <a:solidFill>
              <a:srgbClr val="FF0000"/>
            </a:solidFill>
          </a:endParaRPr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B713EB-20D6-4C9F-A473-E14366DD1352}" type="presOf" srcId="{EEBE9AA1-3CE6-44B4-8EDB-F1407CE6A967}" destId="{2D0DC3D7-B998-400D-A37F-8D82B608A96F}" srcOrd="1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72131CBC-2EBB-40CA-8F7C-A85D37743A9C}" type="presOf" srcId="{8D1F0548-390E-4F40-ADEA-04B6FC91F514}" destId="{55D6D372-2209-4884-AB8C-C6CB56E7EF52}" srcOrd="1" destOrd="0" presId="urn:microsoft.com/office/officeart/2005/8/layout/pyramid1"/>
    <dgm:cxn modelId="{2C8AC8C1-D2F2-4F12-A11A-F70449D9685E}" type="presOf" srcId="{8D1F0548-390E-4F40-ADEA-04B6FC91F514}" destId="{0E2E5D7C-DDAF-4695-9371-E5C939ABF27F}" srcOrd="0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8A925CCC-7BCD-4ACC-9562-C4C8A6BD113A}" type="presOf" srcId="{09DC9410-9178-4FF1-B8EC-6C89E0D540CC}" destId="{CBC451E9-AD63-460E-8324-F634D396DCD1}" srcOrd="0" destOrd="0" presId="urn:microsoft.com/office/officeart/2005/8/layout/pyramid1"/>
    <dgm:cxn modelId="{EBDC92E6-6489-44D0-9700-D89A91448A83}" type="presOf" srcId="{53B8BDC0-0353-4833-A6D9-12E7ECBFAC2B}" destId="{B2E7FBA7-C9E7-4370-86E5-106244C07618}" srcOrd="0" destOrd="0" presId="urn:microsoft.com/office/officeart/2005/8/layout/pyramid1"/>
    <dgm:cxn modelId="{BDC9FC2C-3700-4AC6-8A5F-D79A9F7A65E4}" type="presOf" srcId="{9EC42222-C62B-43F7-9541-543D2E3A015E}" destId="{B3853334-288B-4681-9F07-37DF2D7CBB19}" srcOrd="0" destOrd="0" presId="urn:microsoft.com/office/officeart/2005/8/layout/pyramid1"/>
    <dgm:cxn modelId="{1DBD6F33-25B2-4661-803A-DBE4BDA4FAA8}" type="presOf" srcId="{276DBE88-43BF-4B9A-880A-680C9BACEB30}" destId="{C8567B16-13C8-419B-A9ED-304E78AD7F96}" srcOrd="1" destOrd="0" presId="urn:microsoft.com/office/officeart/2005/8/layout/pyramid1"/>
    <dgm:cxn modelId="{A21FD1EE-7693-41E9-A07F-D6E7F6FA8249}" type="presOf" srcId="{276DBE88-43BF-4B9A-880A-680C9BACEB30}" destId="{5945DE22-E5F4-435F-907E-5458EEAC5728}" srcOrd="0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8396D5C7-85F8-4D86-A675-353B3B8B392D}" type="presOf" srcId="{EEBE9AA1-3CE6-44B4-8EDB-F1407CE6A967}" destId="{4318CD12-3152-4567-AE0C-E2E2FD1A3CF1}" srcOrd="0" destOrd="0" presId="urn:microsoft.com/office/officeart/2005/8/layout/pyramid1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0D299E31-0E3E-40CC-954C-57ED4621A28E}" type="presOf" srcId="{9EC42222-C62B-43F7-9541-543D2E3A015E}" destId="{E5128703-3445-4184-9509-0A0151BD02B7}" srcOrd="1" destOrd="0" presId="urn:microsoft.com/office/officeart/2005/8/layout/pyramid1"/>
    <dgm:cxn modelId="{3E64E2BC-07E5-414C-93C8-695DB5C1C11E}" type="presOf" srcId="{09DC9410-9178-4FF1-B8EC-6C89E0D540CC}" destId="{82C91A49-F3C0-46E6-A7B6-0AE0A418964A}" srcOrd="1" destOrd="0" presId="urn:microsoft.com/office/officeart/2005/8/layout/pyramid1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9C4EA3CE-3002-44AF-A570-9DB5C92A8CD3}" type="presParOf" srcId="{B2E7FBA7-C9E7-4370-86E5-106244C07618}" destId="{F1F09A14-DB78-4521-8E54-AE1D9CD31E55}" srcOrd="0" destOrd="0" presId="urn:microsoft.com/office/officeart/2005/8/layout/pyramid1"/>
    <dgm:cxn modelId="{15C88300-3857-4668-8EBD-A60A5A6B23F6}" type="presParOf" srcId="{F1F09A14-DB78-4521-8E54-AE1D9CD31E55}" destId="{0E2E5D7C-DDAF-4695-9371-E5C939ABF27F}" srcOrd="0" destOrd="0" presId="urn:microsoft.com/office/officeart/2005/8/layout/pyramid1"/>
    <dgm:cxn modelId="{1708CD37-4401-4CA5-B039-45ABB7CF28C5}" type="presParOf" srcId="{F1F09A14-DB78-4521-8E54-AE1D9CD31E55}" destId="{55D6D372-2209-4884-AB8C-C6CB56E7EF52}" srcOrd="1" destOrd="0" presId="urn:microsoft.com/office/officeart/2005/8/layout/pyramid1"/>
    <dgm:cxn modelId="{09D7EE50-6DF1-4094-AD2F-0BACFB73156A}" type="presParOf" srcId="{B2E7FBA7-C9E7-4370-86E5-106244C07618}" destId="{FB8799E6-C443-45F8-BB9C-15E0DDFB44DB}" srcOrd="1" destOrd="0" presId="urn:microsoft.com/office/officeart/2005/8/layout/pyramid1"/>
    <dgm:cxn modelId="{5ADBF622-38D3-43F0-87C0-1AC40E30A198}" type="presParOf" srcId="{FB8799E6-C443-45F8-BB9C-15E0DDFB44DB}" destId="{5945DE22-E5F4-435F-907E-5458EEAC5728}" srcOrd="0" destOrd="0" presId="urn:microsoft.com/office/officeart/2005/8/layout/pyramid1"/>
    <dgm:cxn modelId="{61F5976C-D29D-4757-B889-28C94B6DAEB7}" type="presParOf" srcId="{FB8799E6-C443-45F8-BB9C-15E0DDFB44DB}" destId="{C8567B16-13C8-419B-A9ED-304E78AD7F96}" srcOrd="1" destOrd="0" presId="urn:microsoft.com/office/officeart/2005/8/layout/pyramid1"/>
    <dgm:cxn modelId="{BEF02E5B-5BA4-4A44-87F3-5B1EE1749BBC}" type="presParOf" srcId="{B2E7FBA7-C9E7-4370-86E5-106244C07618}" destId="{15F98426-FAE6-4169-A7B2-D813D5125638}" srcOrd="2" destOrd="0" presId="urn:microsoft.com/office/officeart/2005/8/layout/pyramid1"/>
    <dgm:cxn modelId="{736D9295-957E-4E3B-8550-0889F880F515}" type="presParOf" srcId="{15F98426-FAE6-4169-A7B2-D813D5125638}" destId="{CBC451E9-AD63-460E-8324-F634D396DCD1}" srcOrd="0" destOrd="0" presId="urn:microsoft.com/office/officeart/2005/8/layout/pyramid1"/>
    <dgm:cxn modelId="{1B9B1073-8818-462B-89E5-D9FAD257DCA6}" type="presParOf" srcId="{15F98426-FAE6-4169-A7B2-D813D5125638}" destId="{82C91A49-F3C0-46E6-A7B6-0AE0A418964A}" srcOrd="1" destOrd="0" presId="urn:microsoft.com/office/officeart/2005/8/layout/pyramid1"/>
    <dgm:cxn modelId="{BC6CF023-0ED6-47F2-A824-11E084D84E50}" type="presParOf" srcId="{B2E7FBA7-C9E7-4370-86E5-106244C07618}" destId="{BA630CA7-0106-4D14-B4D8-DB77D91A8F9D}" srcOrd="3" destOrd="0" presId="urn:microsoft.com/office/officeart/2005/8/layout/pyramid1"/>
    <dgm:cxn modelId="{A1011875-F25D-4822-AFDB-1C6B4B7411C9}" type="presParOf" srcId="{BA630CA7-0106-4D14-B4D8-DB77D91A8F9D}" destId="{4318CD12-3152-4567-AE0C-E2E2FD1A3CF1}" srcOrd="0" destOrd="0" presId="urn:microsoft.com/office/officeart/2005/8/layout/pyramid1"/>
    <dgm:cxn modelId="{E6204E6C-E9A5-43FA-8FE4-AECA20F38EFB}" type="presParOf" srcId="{BA630CA7-0106-4D14-B4D8-DB77D91A8F9D}" destId="{2D0DC3D7-B998-400D-A37F-8D82B608A96F}" srcOrd="1" destOrd="0" presId="urn:microsoft.com/office/officeart/2005/8/layout/pyramid1"/>
    <dgm:cxn modelId="{F7C2B504-D6AF-46F1-A4D9-EC4EA88C4AD0}" type="presParOf" srcId="{B2E7FBA7-C9E7-4370-86E5-106244C07618}" destId="{A38A9078-4037-40EC-9A4E-860D3F6C0A7D}" srcOrd="4" destOrd="0" presId="urn:microsoft.com/office/officeart/2005/8/layout/pyramid1"/>
    <dgm:cxn modelId="{E7F7641E-0348-425E-8698-D9BE7CBDB7BC}" type="presParOf" srcId="{A38A9078-4037-40EC-9A4E-860D3F6C0A7D}" destId="{B3853334-288B-4681-9F07-37DF2D7CBB19}" srcOrd="0" destOrd="0" presId="urn:microsoft.com/office/officeart/2005/8/layout/pyramid1"/>
    <dgm:cxn modelId="{6E47D9F4-91A5-4BE7-8B85-6B3219DCEF78}" type="presParOf" srcId="{A38A9078-4037-40EC-9A4E-860D3F6C0A7D}" destId="{E5128703-3445-4184-9509-0A0151BD02B7}" srcOrd="1" destOrd="0" presId="urn:microsoft.com/office/officeart/2005/8/layout/pyramid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>
        <a:solidFill>
          <a:schemeClr val="accent2">
            <a:shade val="5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/>
      <dgm:t>
        <a:bodyPr/>
        <a:lstStyle/>
        <a:p>
          <a:r>
            <a:rPr lang="ru-RU" sz="2400" b="1" baseline="0" dirty="0" smtClean="0">
              <a:solidFill>
                <a:schemeClr val="tx1"/>
              </a:solidFill>
            </a:rPr>
            <a:t>Потребность в безопасности</a:t>
          </a:r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/>
            <a:t/>
          </a:r>
          <a:br>
            <a:rPr lang="ru-RU" sz="1400" dirty="0" smtClean="0"/>
          </a:br>
          <a:r>
            <a:rPr lang="ru-RU" sz="2400" b="1" baseline="0" dirty="0" smtClean="0">
              <a:solidFill>
                <a:schemeClr val="tx1"/>
              </a:solidFill>
            </a:rPr>
            <a:t>Физиологические потребности</a:t>
          </a:r>
          <a:endParaRPr lang="ru-RU" sz="2400" b="1" baseline="0" dirty="0">
            <a:solidFill>
              <a:schemeClr val="tx1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>
        <a:solidFill>
          <a:schemeClr val="accent2">
            <a:shade val="50000"/>
            <a:hueOff val="504204"/>
            <a:satOff val="2073"/>
            <a:lumOff val="38083"/>
            <a:alpha val="0"/>
          </a:schemeClr>
        </a:solidFill>
      </dgm:spPr>
      <dgm:t>
        <a:bodyPr/>
        <a:lstStyle/>
        <a:p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>
        <a:noFill/>
        <a:effectLst>
          <a:outerShdw blurRad="50800" dist="50800" dir="5400000" algn="ctr" rotWithShape="0">
            <a:srgbClr val="000000">
              <a:alpha val="0"/>
            </a:srgbClr>
          </a:outerShdw>
        </a:effectLst>
      </dgm:spPr>
      <dgm:t>
        <a:bodyPr/>
        <a:lstStyle/>
        <a:p>
          <a:r>
            <a:rPr lang="ru-RU" sz="1400" b="0" baseline="0" dirty="0" smtClean="0"/>
            <a:t>)</a:t>
          </a:r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0CE171-5AE0-4B9E-9CC0-984C2116DD1D}" type="presOf" srcId="{9EC42222-C62B-43F7-9541-543D2E3A015E}" destId="{E5128703-3445-4184-9509-0A0151BD02B7}" srcOrd="1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808E4672-78DB-4FCC-BD00-972BA631383D}" type="presOf" srcId="{EEBE9AA1-3CE6-44B4-8EDB-F1407CE6A967}" destId="{2D0DC3D7-B998-400D-A37F-8D82B608A96F}" srcOrd="1" destOrd="0" presId="urn:microsoft.com/office/officeart/2005/8/layout/pyramid1"/>
    <dgm:cxn modelId="{BF6ACD04-CB5E-444D-9082-6E2E7B5640A3}" type="presOf" srcId="{09DC9410-9178-4FF1-B8EC-6C89E0D540CC}" destId="{CBC451E9-AD63-460E-8324-F634D396DCD1}" srcOrd="0" destOrd="0" presId="urn:microsoft.com/office/officeart/2005/8/layout/pyramid1"/>
    <dgm:cxn modelId="{9EFC93A8-EE0C-4676-BDBE-0C1109CA1789}" type="presOf" srcId="{09DC9410-9178-4FF1-B8EC-6C89E0D540CC}" destId="{82C91A49-F3C0-46E6-A7B6-0AE0A418964A}" srcOrd="1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6CDA0E57-1707-4032-9307-C036D7B38A07}" type="presOf" srcId="{8D1F0548-390E-4F40-ADEA-04B6FC91F514}" destId="{0E2E5D7C-DDAF-4695-9371-E5C939ABF27F}" srcOrd="0" destOrd="0" presId="urn:microsoft.com/office/officeart/2005/8/layout/pyramid1"/>
    <dgm:cxn modelId="{1A6A38AA-2B41-479C-9B15-E53271FC1197}" type="presOf" srcId="{9EC42222-C62B-43F7-9541-543D2E3A015E}" destId="{B3853334-288B-4681-9F07-37DF2D7CBB19}" srcOrd="0" destOrd="0" presId="urn:microsoft.com/office/officeart/2005/8/layout/pyramid1"/>
    <dgm:cxn modelId="{C1362611-46A7-4989-A5FD-FC7F24543746}" type="presOf" srcId="{276DBE88-43BF-4B9A-880A-680C9BACEB30}" destId="{C8567B16-13C8-419B-A9ED-304E78AD7F96}" srcOrd="1" destOrd="0" presId="urn:microsoft.com/office/officeart/2005/8/layout/pyramid1"/>
    <dgm:cxn modelId="{F3BE7E1F-26CC-4E2C-8B43-B3BE8FD56F7C}" type="presOf" srcId="{276DBE88-43BF-4B9A-880A-680C9BACEB30}" destId="{5945DE22-E5F4-435F-907E-5458EEAC5728}" srcOrd="0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9976B037-8F62-498B-BD6E-3878D82031FA}" type="presOf" srcId="{53B8BDC0-0353-4833-A6D9-12E7ECBFAC2B}" destId="{B2E7FBA7-C9E7-4370-86E5-106244C07618}" srcOrd="0" destOrd="0" presId="urn:microsoft.com/office/officeart/2005/8/layout/pyramid1"/>
    <dgm:cxn modelId="{09AEFF1D-04E3-41E2-B785-6B9CD085AE0B}" type="presOf" srcId="{EEBE9AA1-3CE6-44B4-8EDB-F1407CE6A967}" destId="{4318CD12-3152-4567-AE0C-E2E2FD1A3CF1}" srcOrd="0" destOrd="0" presId="urn:microsoft.com/office/officeart/2005/8/layout/pyramid1"/>
    <dgm:cxn modelId="{68F7695A-12DB-413C-94F8-C66785931C5F}" type="presOf" srcId="{8D1F0548-390E-4F40-ADEA-04B6FC91F514}" destId="{55D6D372-2209-4884-AB8C-C6CB56E7EF52}" srcOrd="1" destOrd="0" presId="urn:microsoft.com/office/officeart/2005/8/layout/pyramid1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68A848B5-9179-400F-970A-7B5A902864C3}" type="presParOf" srcId="{B2E7FBA7-C9E7-4370-86E5-106244C07618}" destId="{F1F09A14-DB78-4521-8E54-AE1D9CD31E55}" srcOrd="0" destOrd="0" presId="urn:microsoft.com/office/officeart/2005/8/layout/pyramid1"/>
    <dgm:cxn modelId="{A243E0F3-3AA8-45EF-9155-007465ADD9C6}" type="presParOf" srcId="{F1F09A14-DB78-4521-8E54-AE1D9CD31E55}" destId="{0E2E5D7C-DDAF-4695-9371-E5C939ABF27F}" srcOrd="0" destOrd="0" presId="urn:microsoft.com/office/officeart/2005/8/layout/pyramid1"/>
    <dgm:cxn modelId="{C924431F-31E9-47F9-B174-B995679ACA42}" type="presParOf" srcId="{F1F09A14-DB78-4521-8E54-AE1D9CD31E55}" destId="{55D6D372-2209-4884-AB8C-C6CB56E7EF52}" srcOrd="1" destOrd="0" presId="urn:microsoft.com/office/officeart/2005/8/layout/pyramid1"/>
    <dgm:cxn modelId="{F0D64012-1081-46C7-A747-198362B3E6FB}" type="presParOf" srcId="{B2E7FBA7-C9E7-4370-86E5-106244C07618}" destId="{FB8799E6-C443-45F8-BB9C-15E0DDFB44DB}" srcOrd="1" destOrd="0" presId="urn:microsoft.com/office/officeart/2005/8/layout/pyramid1"/>
    <dgm:cxn modelId="{A2C12BDC-EEB7-4225-8B29-7471424743CB}" type="presParOf" srcId="{FB8799E6-C443-45F8-BB9C-15E0DDFB44DB}" destId="{5945DE22-E5F4-435F-907E-5458EEAC5728}" srcOrd="0" destOrd="0" presId="urn:microsoft.com/office/officeart/2005/8/layout/pyramid1"/>
    <dgm:cxn modelId="{EFFBF10C-92C4-405C-ABE1-6945F90B853B}" type="presParOf" srcId="{FB8799E6-C443-45F8-BB9C-15E0DDFB44DB}" destId="{C8567B16-13C8-419B-A9ED-304E78AD7F96}" srcOrd="1" destOrd="0" presId="urn:microsoft.com/office/officeart/2005/8/layout/pyramid1"/>
    <dgm:cxn modelId="{B78208D6-5B2D-4E4F-9597-31E09D0AA0B3}" type="presParOf" srcId="{B2E7FBA7-C9E7-4370-86E5-106244C07618}" destId="{15F98426-FAE6-4169-A7B2-D813D5125638}" srcOrd="2" destOrd="0" presId="urn:microsoft.com/office/officeart/2005/8/layout/pyramid1"/>
    <dgm:cxn modelId="{31053BB3-E181-4352-A9C0-A88A2EC2CCB2}" type="presParOf" srcId="{15F98426-FAE6-4169-A7B2-D813D5125638}" destId="{CBC451E9-AD63-460E-8324-F634D396DCD1}" srcOrd="0" destOrd="0" presId="urn:microsoft.com/office/officeart/2005/8/layout/pyramid1"/>
    <dgm:cxn modelId="{0446AC98-F71F-4B9B-B6AD-C7EF3F18BC18}" type="presParOf" srcId="{15F98426-FAE6-4169-A7B2-D813D5125638}" destId="{82C91A49-F3C0-46E6-A7B6-0AE0A418964A}" srcOrd="1" destOrd="0" presId="urn:microsoft.com/office/officeart/2005/8/layout/pyramid1"/>
    <dgm:cxn modelId="{826245CE-4884-4A41-9316-5342D35ABE42}" type="presParOf" srcId="{B2E7FBA7-C9E7-4370-86E5-106244C07618}" destId="{BA630CA7-0106-4D14-B4D8-DB77D91A8F9D}" srcOrd="3" destOrd="0" presId="urn:microsoft.com/office/officeart/2005/8/layout/pyramid1"/>
    <dgm:cxn modelId="{8356F61A-2B56-43E8-9981-D961B6B32BBE}" type="presParOf" srcId="{BA630CA7-0106-4D14-B4D8-DB77D91A8F9D}" destId="{4318CD12-3152-4567-AE0C-E2E2FD1A3CF1}" srcOrd="0" destOrd="0" presId="urn:microsoft.com/office/officeart/2005/8/layout/pyramid1"/>
    <dgm:cxn modelId="{3C736606-CBE9-42B7-8DE3-E7F8E62505FE}" type="presParOf" srcId="{BA630CA7-0106-4D14-B4D8-DB77D91A8F9D}" destId="{2D0DC3D7-B998-400D-A37F-8D82B608A96F}" srcOrd="1" destOrd="0" presId="urn:microsoft.com/office/officeart/2005/8/layout/pyramid1"/>
    <dgm:cxn modelId="{1496286E-1BFD-4F41-B877-90E429004443}" type="presParOf" srcId="{B2E7FBA7-C9E7-4370-86E5-106244C07618}" destId="{A38A9078-4037-40EC-9A4E-860D3F6C0A7D}" srcOrd="4" destOrd="0" presId="urn:microsoft.com/office/officeart/2005/8/layout/pyramid1"/>
    <dgm:cxn modelId="{716766C2-6357-4D17-AA0B-093B80372F0D}" type="presParOf" srcId="{A38A9078-4037-40EC-9A4E-860D3F6C0A7D}" destId="{B3853334-288B-4681-9F07-37DF2D7CBB19}" srcOrd="0" destOrd="0" presId="urn:microsoft.com/office/officeart/2005/8/layout/pyramid1"/>
    <dgm:cxn modelId="{D4D55F94-19A6-4B62-AC6E-BB44DD4C3492}" type="presParOf" srcId="{A38A9078-4037-40EC-9A4E-860D3F6C0A7D}" destId="{E5128703-3445-4184-9509-0A0151BD02B7}" srcOrd="1" destOrd="0" presId="urn:microsoft.com/office/officeart/2005/8/layout/pyramid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>
        <a:solidFill>
          <a:schemeClr val="accent2">
            <a:shade val="5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/>
      <dgm:t>
        <a:bodyPr/>
        <a:lstStyle/>
        <a:p>
          <a:r>
            <a:rPr lang="ru-RU" sz="2400" b="1" baseline="0" dirty="0" smtClean="0">
              <a:solidFill>
                <a:schemeClr val="tx1"/>
              </a:solidFill>
            </a:rPr>
            <a:t>Потребность в безопасности</a:t>
          </a:r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/>
          </a:r>
          <a:br>
            <a:rPr lang="ru-RU" sz="2400" dirty="0" smtClean="0">
              <a:solidFill>
                <a:schemeClr val="tx1"/>
              </a:solidFill>
            </a:rPr>
          </a:br>
          <a:r>
            <a:rPr lang="ru-RU" sz="2400" b="1" baseline="0" dirty="0" smtClean="0">
              <a:solidFill>
                <a:schemeClr val="tx1"/>
              </a:solidFill>
            </a:rPr>
            <a:t>Физиологические потребности</a:t>
          </a:r>
          <a:endParaRPr lang="ru-RU" sz="2400" b="1" baseline="0" dirty="0">
            <a:solidFill>
              <a:schemeClr val="tx1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/>
      <dgm:t>
        <a:bodyPr/>
        <a:lstStyle/>
        <a:p>
          <a:r>
            <a:rPr lang="ru-RU" sz="2000" b="1" baseline="0" dirty="0" smtClean="0">
              <a:solidFill>
                <a:schemeClr val="tx1"/>
              </a:solidFill>
            </a:rPr>
            <a:t>Социальные потребности</a:t>
          </a:r>
          <a:br>
            <a:rPr lang="ru-RU" sz="2000" b="1" baseline="0" dirty="0" smtClean="0">
              <a:solidFill>
                <a:schemeClr val="tx1"/>
              </a:solidFill>
            </a:rPr>
          </a:br>
          <a:r>
            <a:rPr lang="ru-RU" sz="2000" b="1" baseline="0" dirty="0" smtClean="0">
              <a:solidFill>
                <a:schemeClr val="tx1"/>
              </a:solidFill>
            </a:rPr>
            <a:t> </a:t>
          </a:r>
          <a:r>
            <a:rPr lang="ru-RU" sz="2000" baseline="0" dirty="0" smtClean="0">
              <a:solidFill>
                <a:schemeClr val="tx1"/>
              </a:solidFill>
            </a:rPr>
            <a:t>(общение с другими людьми и принятие ими)</a:t>
          </a:r>
          <a:endParaRPr lang="ru-RU" sz="2000" baseline="0" dirty="0">
            <a:solidFill>
              <a:schemeClr val="tx1"/>
            </a:solidFill>
          </a:endParaRPr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>
        <a:noFill/>
      </dgm:spPr>
      <dgm:t>
        <a:bodyPr/>
        <a:lstStyle/>
        <a:p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31B301-763C-4CA7-9175-9DA169F836F6}" type="presOf" srcId="{9EC42222-C62B-43F7-9541-543D2E3A015E}" destId="{B3853334-288B-4681-9F07-37DF2D7CBB19}" srcOrd="0" destOrd="0" presId="urn:microsoft.com/office/officeart/2005/8/layout/pyramid1"/>
    <dgm:cxn modelId="{04D45733-0E9E-4935-95EB-29E195AFD0D6}" type="presOf" srcId="{276DBE88-43BF-4B9A-880A-680C9BACEB30}" destId="{C8567B16-13C8-419B-A9ED-304E78AD7F96}" srcOrd="1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FA8AA42A-5DBD-4C24-94B8-D121A37D8F87}" type="presOf" srcId="{09DC9410-9178-4FF1-B8EC-6C89E0D540CC}" destId="{82C91A49-F3C0-46E6-A7B6-0AE0A418964A}" srcOrd="1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D4C2FF62-6EA3-4BF6-83D8-A39C7F2D534B}" type="presOf" srcId="{53B8BDC0-0353-4833-A6D9-12E7ECBFAC2B}" destId="{B2E7FBA7-C9E7-4370-86E5-106244C07618}" srcOrd="0" destOrd="0" presId="urn:microsoft.com/office/officeart/2005/8/layout/pyramid1"/>
    <dgm:cxn modelId="{C4EB202F-CB87-4B62-99E1-5E4744CE7B7F}" type="presOf" srcId="{8D1F0548-390E-4F40-ADEA-04B6FC91F514}" destId="{55D6D372-2209-4884-AB8C-C6CB56E7EF52}" srcOrd="1" destOrd="0" presId="urn:microsoft.com/office/officeart/2005/8/layout/pyramid1"/>
    <dgm:cxn modelId="{32C137A2-932B-42AC-A307-752DBC6DD1DF}" type="presOf" srcId="{09DC9410-9178-4FF1-B8EC-6C89E0D540CC}" destId="{CBC451E9-AD63-460E-8324-F634D396DCD1}" srcOrd="0" destOrd="0" presId="urn:microsoft.com/office/officeart/2005/8/layout/pyramid1"/>
    <dgm:cxn modelId="{B60F2FE5-9795-477A-90E3-79F5A15098F9}" type="presOf" srcId="{8D1F0548-390E-4F40-ADEA-04B6FC91F514}" destId="{0E2E5D7C-DDAF-4695-9371-E5C939ABF27F}" srcOrd="0" destOrd="0" presId="urn:microsoft.com/office/officeart/2005/8/layout/pyramid1"/>
    <dgm:cxn modelId="{FA68B320-8AD0-4F74-BC68-942E721DD7AD}" type="presOf" srcId="{276DBE88-43BF-4B9A-880A-680C9BACEB30}" destId="{5945DE22-E5F4-435F-907E-5458EEAC5728}" srcOrd="0" destOrd="0" presId="urn:microsoft.com/office/officeart/2005/8/layout/pyramid1"/>
    <dgm:cxn modelId="{FEE60D8E-039A-48C5-87A5-78591454DAF7}" type="presOf" srcId="{9EC42222-C62B-43F7-9541-543D2E3A015E}" destId="{E5128703-3445-4184-9509-0A0151BD02B7}" srcOrd="1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C3BB394A-FF23-4F78-89DE-EF79C9F8547C}" type="presOf" srcId="{EEBE9AA1-3CE6-44B4-8EDB-F1407CE6A967}" destId="{2D0DC3D7-B998-400D-A37F-8D82B608A96F}" srcOrd="1" destOrd="0" presId="urn:microsoft.com/office/officeart/2005/8/layout/pyramid1"/>
    <dgm:cxn modelId="{26C2A263-741C-44B0-BBA1-1BE6773300D6}" type="presOf" srcId="{EEBE9AA1-3CE6-44B4-8EDB-F1407CE6A967}" destId="{4318CD12-3152-4567-AE0C-E2E2FD1A3CF1}" srcOrd="0" destOrd="0" presId="urn:microsoft.com/office/officeart/2005/8/layout/pyramid1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E463E27C-73FA-4C2E-B71C-2560058F6320}" type="presParOf" srcId="{B2E7FBA7-C9E7-4370-86E5-106244C07618}" destId="{F1F09A14-DB78-4521-8E54-AE1D9CD31E55}" srcOrd="0" destOrd="0" presId="urn:microsoft.com/office/officeart/2005/8/layout/pyramid1"/>
    <dgm:cxn modelId="{FC7C838A-A60B-4490-8576-6B6377FC4BBB}" type="presParOf" srcId="{F1F09A14-DB78-4521-8E54-AE1D9CD31E55}" destId="{0E2E5D7C-DDAF-4695-9371-E5C939ABF27F}" srcOrd="0" destOrd="0" presId="urn:microsoft.com/office/officeart/2005/8/layout/pyramid1"/>
    <dgm:cxn modelId="{3CADFB3F-052E-4768-A016-893410343ECC}" type="presParOf" srcId="{F1F09A14-DB78-4521-8E54-AE1D9CD31E55}" destId="{55D6D372-2209-4884-AB8C-C6CB56E7EF52}" srcOrd="1" destOrd="0" presId="urn:microsoft.com/office/officeart/2005/8/layout/pyramid1"/>
    <dgm:cxn modelId="{AB525E39-4379-448C-B73C-B22DA8A1EB26}" type="presParOf" srcId="{B2E7FBA7-C9E7-4370-86E5-106244C07618}" destId="{FB8799E6-C443-45F8-BB9C-15E0DDFB44DB}" srcOrd="1" destOrd="0" presId="urn:microsoft.com/office/officeart/2005/8/layout/pyramid1"/>
    <dgm:cxn modelId="{926BDDFF-A0AA-470E-8DED-BFCA47E64AEF}" type="presParOf" srcId="{FB8799E6-C443-45F8-BB9C-15E0DDFB44DB}" destId="{5945DE22-E5F4-435F-907E-5458EEAC5728}" srcOrd="0" destOrd="0" presId="urn:microsoft.com/office/officeart/2005/8/layout/pyramid1"/>
    <dgm:cxn modelId="{CB5106A4-41D3-48AA-A5A7-B5836DCDBE50}" type="presParOf" srcId="{FB8799E6-C443-45F8-BB9C-15E0DDFB44DB}" destId="{C8567B16-13C8-419B-A9ED-304E78AD7F96}" srcOrd="1" destOrd="0" presId="urn:microsoft.com/office/officeart/2005/8/layout/pyramid1"/>
    <dgm:cxn modelId="{8EF89B62-9347-469D-BF46-F4D98BD8EE0C}" type="presParOf" srcId="{B2E7FBA7-C9E7-4370-86E5-106244C07618}" destId="{15F98426-FAE6-4169-A7B2-D813D5125638}" srcOrd="2" destOrd="0" presId="urn:microsoft.com/office/officeart/2005/8/layout/pyramid1"/>
    <dgm:cxn modelId="{FADD04CB-12D7-4F84-AF6A-74477BFC8AB6}" type="presParOf" srcId="{15F98426-FAE6-4169-A7B2-D813D5125638}" destId="{CBC451E9-AD63-460E-8324-F634D396DCD1}" srcOrd="0" destOrd="0" presId="urn:microsoft.com/office/officeart/2005/8/layout/pyramid1"/>
    <dgm:cxn modelId="{3738FA7D-A874-482A-ABAD-D27F9A6A1A7A}" type="presParOf" srcId="{15F98426-FAE6-4169-A7B2-D813D5125638}" destId="{82C91A49-F3C0-46E6-A7B6-0AE0A418964A}" srcOrd="1" destOrd="0" presId="urn:microsoft.com/office/officeart/2005/8/layout/pyramid1"/>
    <dgm:cxn modelId="{54808A18-05FE-4F2A-A284-EA9306A5C434}" type="presParOf" srcId="{B2E7FBA7-C9E7-4370-86E5-106244C07618}" destId="{BA630CA7-0106-4D14-B4D8-DB77D91A8F9D}" srcOrd="3" destOrd="0" presId="urn:microsoft.com/office/officeart/2005/8/layout/pyramid1"/>
    <dgm:cxn modelId="{E67DDED4-DF0F-4C90-896B-8E5089622452}" type="presParOf" srcId="{BA630CA7-0106-4D14-B4D8-DB77D91A8F9D}" destId="{4318CD12-3152-4567-AE0C-E2E2FD1A3CF1}" srcOrd="0" destOrd="0" presId="urn:microsoft.com/office/officeart/2005/8/layout/pyramid1"/>
    <dgm:cxn modelId="{6FA779BC-EE0A-412D-B4A6-6AD5C7D479AA}" type="presParOf" srcId="{BA630CA7-0106-4D14-B4D8-DB77D91A8F9D}" destId="{2D0DC3D7-B998-400D-A37F-8D82B608A96F}" srcOrd="1" destOrd="0" presId="urn:microsoft.com/office/officeart/2005/8/layout/pyramid1"/>
    <dgm:cxn modelId="{21DC64CD-4B4A-4AF7-A5E7-F39AD7D7E5DD}" type="presParOf" srcId="{B2E7FBA7-C9E7-4370-86E5-106244C07618}" destId="{A38A9078-4037-40EC-9A4E-860D3F6C0A7D}" srcOrd="4" destOrd="0" presId="urn:microsoft.com/office/officeart/2005/8/layout/pyramid1"/>
    <dgm:cxn modelId="{24227AC9-12F5-406D-ACD0-7ED57828E8E8}" type="presParOf" srcId="{A38A9078-4037-40EC-9A4E-860D3F6C0A7D}" destId="{B3853334-288B-4681-9F07-37DF2D7CBB19}" srcOrd="0" destOrd="0" presId="urn:microsoft.com/office/officeart/2005/8/layout/pyramid1"/>
    <dgm:cxn modelId="{E650DDE8-1FB2-4B4B-8E3D-CCC337526BB8}" type="presParOf" srcId="{A38A9078-4037-40EC-9A4E-860D3F6C0A7D}" destId="{E5128703-3445-4184-9509-0A0151BD02B7}" srcOrd="1" destOrd="0" presId="urn:microsoft.com/office/officeart/2005/8/layout/pyramid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>
        <a:solidFill>
          <a:schemeClr val="accent2">
            <a:shade val="5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/>
      <dgm:t>
        <a:bodyPr/>
        <a:lstStyle/>
        <a:p>
          <a:r>
            <a:rPr lang="ru-RU" sz="2400" b="1" baseline="0" dirty="0" smtClean="0">
              <a:solidFill>
                <a:schemeClr val="tx1"/>
              </a:solidFill>
            </a:rPr>
            <a:t>Потребность в безопасности</a:t>
          </a:r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/>
            <a:t/>
          </a:r>
          <a:br>
            <a:rPr lang="ru-RU" sz="1400" dirty="0" smtClean="0"/>
          </a:br>
          <a:r>
            <a:rPr lang="ru-RU" sz="2000" b="1" baseline="0" dirty="0" smtClean="0">
              <a:solidFill>
                <a:schemeClr val="tx1"/>
              </a:solidFill>
            </a:rPr>
            <a:t>Физиологические потребности</a:t>
          </a:r>
          <a:endParaRPr lang="ru-RU" sz="2000" b="1" baseline="0" dirty="0">
            <a:solidFill>
              <a:schemeClr val="tx1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/>
      <dgm:t>
        <a:bodyPr/>
        <a:lstStyle/>
        <a:p>
          <a:r>
            <a:rPr lang="ru-RU" sz="2400" b="1" baseline="0" dirty="0" smtClean="0">
              <a:solidFill>
                <a:schemeClr val="tx1"/>
              </a:solidFill>
            </a:rPr>
            <a:t>Социальные потребности</a:t>
          </a:r>
          <a:r>
            <a:rPr lang="ru-RU" sz="1400" b="1" baseline="0" dirty="0" smtClean="0">
              <a:solidFill>
                <a:srgbClr val="FF0000"/>
              </a:solidFill>
            </a:rPr>
            <a:t/>
          </a:r>
          <a:br>
            <a:rPr lang="ru-RU" sz="1400" b="1" baseline="0" dirty="0" smtClean="0">
              <a:solidFill>
                <a:srgbClr val="FF0000"/>
              </a:solidFill>
            </a:rPr>
          </a:br>
          <a:r>
            <a:rPr lang="ru-RU" sz="1400" b="1" baseline="0" dirty="0" smtClean="0">
              <a:solidFill>
                <a:srgbClr val="FF0000"/>
              </a:solidFill>
            </a:rPr>
            <a:t> </a:t>
          </a:r>
          <a:r>
            <a:rPr lang="ru-RU" sz="1400" baseline="0" dirty="0" smtClean="0"/>
            <a:t>(общение с другими людьми и принятие ими)</a:t>
          </a:r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/>
      <dgm:t>
        <a:bodyPr/>
        <a:lstStyle/>
        <a:p>
          <a:r>
            <a:rPr lang="ru-RU" sz="2400" b="1" baseline="0" dirty="0" smtClean="0">
              <a:solidFill>
                <a:schemeClr val="tx1"/>
              </a:solidFill>
            </a:rPr>
            <a:t>Потребность в признании </a:t>
          </a:r>
          <a:r>
            <a:rPr lang="ru-RU" sz="2400" b="0" baseline="0" dirty="0" smtClean="0">
              <a:solidFill>
                <a:schemeClr val="tx1"/>
              </a:solidFill>
            </a:rPr>
            <a:t>(уважении со </a:t>
          </a:r>
          <a:r>
            <a:rPr lang="ru-RU" sz="1400" b="0" baseline="0" dirty="0" smtClean="0"/>
            <a:t>стороны других)</a:t>
          </a:r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658" custLinFactNeighborY="-96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4BECAA-1B7F-4524-8B6C-D0C4FA232E39}" type="presOf" srcId="{09DC9410-9178-4FF1-B8EC-6C89E0D540CC}" destId="{82C91A49-F3C0-46E6-A7B6-0AE0A418964A}" srcOrd="1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553F1651-C730-4481-803E-0161FB223BB4}" type="presOf" srcId="{EEBE9AA1-3CE6-44B4-8EDB-F1407CE6A967}" destId="{4318CD12-3152-4567-AE0C-E2E2FD1A3CF1}" srcOrd="0" destOrd="0" presId="urn:microsoft.com/office/officeart/2005/8/layout/pyramid1"/>
    <dgm:cxn modelId="{DB35B8BD-1DAD-4B76-9402-082050B0FF5D}" type="presOf" srcId="{9EC42222-C62B-43F7-9541-543D2E3A015E}" destId="{E5128703-3445-4184-9509-0A0151BD02B7}" srcOrd="1" destOrd="0" presId="urn:microsoft.com/office/officeart/2005/8/layout/pyramid1"/>
    <dgm:cxn modelId="{B5993C9D-D635-497C-8E0A-0206BD4FE310}" type="presOf" srcId="{8D1F0548-390E-4F40-ADEA-04B6FC91F514}" destId="{55D6D372-2209-4884-AB8C-C6CB56E7EF52}" srcOrd="1" destOrd="0" presId="urn:microsoft.com/office/officeart/2005/8/layout/pyramid1"/>
    <dgm:cxn modelId="{3435CA8D-FDAD-45CA-910E-A051204F8B98}" type="presOf" srcId="{8D1F0548-390E-4F40-ADEA-04B6FC91F514}" destId="{0E2E5D7C-DDAF-4695-9371-E5C939ABF27F}" srcOrd="0" destOrd="0" presId="urn:microsoft.com/office/officeart/2005/8/layout/pyramid1"/>
    <dgm:cxn modelId="{F19C8B23-B5D2-4E4D-99E6-D1D27B008886}" type="presOf" srcId="{9EC42222-C62B-43F7-9541-543D2E3A015E}" destId="{B3853334-288B-4681-9F07-37DF2D7CBB19}" srcOrd="0" destOrd="0" presId="urn:microsoft.com/office/officeart/2005/8/layout/pyramid1"/>
    <dgm:cxn modelId="{F04CF32A-6DC0-46DB-B113-BBBBB14901A3}" type="presOf" srcId="{53B8BDC0-0353-4833-A6D9-12E7ECBFAC2B}" destId="{B2E7FBA7-C9E7-4370-86E5-106244C07618}" srcOrd="0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9DA74A6F-D696-4208-850A-1D8B74BEA73B}" type="presOf" srcId="{09DC9410-9178-4FF1-B8EC-6C89E0D540CC}" destId="{CBC451E9-AD63-460E-8324-F634D396DCD1}" srcOrd="0" destOrd="0" presId="urn:microsoft.com/office/officeart/2005/8/layout/pyramid1"/>
    <dgm:cxn modelId="{40981E66-A117-4C34-B06E-3CF2C6EFCDF9}" type="presOf" srcId="{276DBE88-43BF-4B9A-880A-680C9BACEB30}" destId="{C8567B16-13C8-419B-A9ED-304E78AD7F96}" srcOrd="1" destOrd="0" presId="urn:microsoft.com/office/officeart/2005/8/layout/pyramid1"/>
    <dgm:cxn modelId="{284B2CDC-2B9E-4446-BE1B-FFC51D71C31A}" type="presOf" srcId="{EEBE9AA1-3CE6-44B4-8EDB-F1407CE6A967}" destId="{2D0DC3D7-B998-400D-A37F-8D82B608A96F}" srcOrd="1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39628C40-D223-4E09-87DF-7BD3A4FC6488}" type="presOf" srcId="{276DBE88-43BF-4B9A-880A-680C9BACEB30}" destId="{5945DE22-E5F4-435F-907E-5458EEAC5728}" srcOrd="0" destOrd="0" presId="urn:microsoft.com/office/officeart/2005/8/layout/pyramid1"/>
    <dgm:cxn modelId="{B8893E5B-4FC8-4175-9718-B77523C5145E}" type="presParOf" srcId="{B2E7FBA7-C9E7-4370-86E5-106244C07618}" destId="{F1F09A14-DB78-4521-8E54-AE1D9CD31E55}" srcOrd="0" destOrd="0" presId="urn:microsoft.com/office/officeart/2005/8/layout/pyramid1"/>
    <dgm:cxn modelId="{2A37B275-BB97-44D8-8EB3-2A02DAFE96DD}" type="presParOf" srcId="{F1F09A14-DB78-4521-8E54-AE1D9CD31E55}" destId="{0E2E5D7C-DDAF-4695-9371-E5C939ABF27F}" srcOrd="0" destOrd="0" presId="urn:microsoft.com/office/officeart/2005/8/layout/pyramid1"/>
    <dgm:cxn modelId="{A8341B3B-C3EE-4517-90D0-E4D3717ECDDF}" type="presParOf" srcId="{F1F09A14-DB78-4521-8E54-AE1D9CD31E55}" destId="{55D6D372-2209-4884-AB8C-C6CB56E7EF52}" srcOrd="1" destOrd="0" presId="urn:microsoft.com/office/officeart/2005/8/layout/pyramid1"/>
    <dgm:cxn modelId="{B16B8A56-2B8C-4221-95C9-0F26B3D52D33}" type="presParOf" srcId="{B2E7FBA7-C9E7-4370-86E5-106244C07618}" destId="{FB8799E6-C443-45F8-BB9C-15E0DDFB44DB}" srcOrd="1" destOrd="0" presId="urn:microsoft.com/office/officeart/2005/8/layout/pyramid1"/>
    <dgm:cxn modelId="{E6C4DC99-327D-4437-979D-1A3F3F17BB38}" type="presParOf" srcId="{FB8799E6-C443-45F8-BB9C-15E0DDFB44DB}" destId="{5945DE22-E5F4-435F-907E-5458EEAC5728}" srcOrd="0" destOrd="0" presId="urn:microsoft.com/office/officeart/2005/8/layout/pyramid1"/>
    <dgm:cxn modelId="{86F52A8A-6339-49AB-8A84-E108873DF939}" type="presParOf" srcId="{FB8799E6-C443-45F8-BB9C-15E0DDFB44DB}" destId="{C8567B16-13C8-419B-A9ED-304E78AD7F96}" srcOrd="1" destOrd="0" presId="urn:microsoft.com/office/officeart/2005/8/layout/pyramid1"/>
    <dgm:cxn modelId="{90FC7F12-5070-4524-8EE5-C8F0F1A169D2}" type="presParOf" srcId="{B2E7FBA7-C9E7-4370-86E5-106244C07618}" destId="{15F98426-FAE6-4169-A7B2-D813D5125638}" srcOrd="2" destOrd="0" presId="urn:microsoft.com/office/officeart/2005/8/layout/pyramid1"/>
    <dgm:cxn modelId="{2F0BCCDC-1012-49D5-94FE-65CC82DBC4E4}" type="presParOf" srcId="{15F98426-FAE6-4169-A7B2-D813D5125638}" destId="{CBC451E9-AD63-460E-8324-F634D396DCD1}" srcOrd="0" destOrd="0" presId="urn:microsoft.com/office/officeart/2005/8/layout/pyramid1"/>
    <dgm:cxn modelId="{FA49E1A5-B7C4-46E7-9D0F-0F4D54214C80}" type="presParOf" srcId="{15F98426-FAE6-4169-A7B2-D813D5125638}" destId="{82C91A49-F3C0-46E6-A7B6-0AE0A418964A}" srcOrd="1" destOrd="0" presId="urn:microsoft.com/office/officeart/2005/8/layout/pyramid1"/>
    <dgm:cxn modelId="{880FF21C-0BEB-4893-9EA2-C6EEC34EEFF7}" type="presParOf" srcId="{B2E7FBA7-C9E7-4370-86E5-106244C07618}" destId="{BA630CA7-0106-4D14-B4D8-DB77D91A8F9D}" srcOrd="3" destOrd="0" presId="urn:microsoft.com/office/officeart/2005/8/layout/pyramid1"/>
    <dgm:cxn modelId="{4A0F2872-45C1-4EA9-8ACD-D2E5B2A79B79}" type="presParOf" srcId="{BA630CA7-0106-4D14-B4D8-DB77D91A8F9D}" destId="{4318CD12-3152-4567-AE0C-E2E2FD1A3CF1}" srcOrd="0" destOrd="0" presId="urn:microsoft.com/office/officeart/2005/8/layout/pyramid1"/>
    <dgm:cxn modelId="{F5448DBC-65E6-44D3-9001-DFFD55B0ADF1}" type="presParOf" srcId="{BA630CA7-0106-4D14-B4D8-DB77D91A8F9D}" destId="{2D0DC3D7-B998-400D-A37F-8D82B608A96F}" srcOrd="1" destOrd="0" presId="urn:microsoft.com/office/officeart/2005/8/layout/pyramid1"/>
    <dgm:cxn modelId="{A67054CF-BD81-446B-8A93-634441645ACD}" type="presParOf" srcId="{B2E7FBA7-C9E7-4370-86E5-106244C07618}" destId="{A38A9078-4037-40EC-9A4E-860D3F6C0A7D}" srcOrd="4" destOrd="0" presId="urn:microsoft.com/office/officeart/2005/8/layout/pyramid1"/>
    <dgm:cxn modelId="{AF97AEC1-271F-457D-ABF7-30E208FABCA1}" type="presParOf" srcId="{A38A9078-4037-40EC-9A4E-860D3F6C0A7D}" destId="{B3853334-288B-4681-9F07-37DF2D7CBB19}" srcOrd="0" destOrd="0" presId="urn:microsoft.com/office/officeart/2005/8/layout/pyramid1"/>
    <dgm:cxn modelId="{0C89ED57-0FEB-4262-AF58-3F32FF583C81}" type="presParOf" srcId="{A38A9078-4037-40EC-9A4E-860D3F6C0A7D}" destId="{E5128703-3445-4184-9509-0A0151BD02B7}" srcOrd="1" destOrd="0" presId="urn:microsoft.com/office/officeart/2005/8/layout/pyramid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</a:rPr>
            <a:t>5</a:t>
          </a:r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/>
      <dgm:t>
        <a:bodyPr/>
        <a:lstStyle/>
        <a:p>
          <a:r>
            <a:rPr lang="ru-RU" sz="2400" b="1" baseline="0" dirty="0" smtClean="0">
              <a:solidFill>
                <a:schemeClr val="tx1"/>
              </a:solidFill>
            </a:rPr>
            <a:t>Потребность в безопасности</a:t>
          </a:r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/>
            <a:t/>
          </a:r>
          <a:br>
            <a:rPr lang="ru-RU" sz="1400" dirty="0" smtClean="0"/>
          </a:br>
          <a:r>
            <a:rPr lang="ru-RU" sz="2400" b="1" baseline="0" dirty="0" smtClean="0">
              <a:solidFill>
                <a:schemeClr val="tx1"/>
              </a:solidFill>
            </a:rPr>
            <a:t>Физиологические потребности</a:t>
          </a:r>
          <a:endParaRPr lang="ru-RU" sz="2400" b="1" baseline="0" dirty="0">
            <a:solidFill>
              <a:schemeClr val="tx1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/>
      <dgm:t>
        <a:bodyPr/>
        <a:lstStyle/>
        <a:p>
          <a:r>
            <a:rPr lang="ru-RU" sz="2400" b="1" baseline="0" dirty="0" smtClean="0">
              <a:solidFill>
                <a:schemeClr val="tx1"/>
              </a:solidFill>
            </a:rPr>
            <a:t>Социальные потребности</a:t>
          </a:r>
          <a:r>
            <a:rPr lang="ru-RU" sz="1400" b="1" baseline="0" dirty="0" smtClean="0">
              <a:solidFill>
                <a:srgbClr val="FF0000"/>
              </a:solidFill>
            </a:rPr>
            <a:t/>
          </a:r>
          <a:br>
            <a:rPr lang="ru-RU" sz="1400" b="1" baseline="0" dirty="0" smtClean="0">
              <a:solidFill>
                <a:srgbClr val="FF0000"/>
              </a:solidFill>
            </a:rPr>
          </a:br>
          <a:r>
            <a:rPr lang="ru-RU" sz="1400" b="1" baseline="0" dirty="0" smtClean="0">
              <a:solidFill>
                <a:srgbClr val="FF0000"/>
              </a:solidFill>
            </a:rPr>
            <a:t> </a:t>
          </a:r>
          <a:r>
            <a:rPr lang="ru-RU" sz="1400" baseline="0" dirty="0" smtClean="0"/>
            <a:t>(общение с другими людьми и принятие ими)</a:t>
          </a:r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</a:rPr>
            <a:t>Потребность в признании </a:t>
          </a:r>
          <a:r>
            <a:rPr lang="ru-RU" sz="1400" b="0" baseline="0" dirty="0" smtClean="0"/>
            <a:t>(уважении со стороны других)</a:t>
          </a:r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E3745B-224E-4ACE-ACA0-C6F3F17920B8}" type="presOf" srcId="{9EC42222-C62B-43F7-9541-543D2E3A015E}" destId="{E5128703-3445-4184-9509-0A0151BD02B7}" srcOrd="1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88CD725F-C97E-4771-86AD-3B4353615079}" type="presOf" srcId="{8D1F0548-390E-4F40-ADEA-04B6FC91F514}" destId="{55D6D372-2209-4884-AB8C-C6CB56E7EF52}" srcOrd="1" destOrd="0" presId="urn:microsoft.com/office/officeart/2005/8/layout/pyramid1"/>
    <dgm:cxn modelId="{E2621008-A8DD-4F1B-AB4D-3076B6F19EDA}" type="presOf" srcId="{09DC9410-9178-4FF1-B8EC-6C89E0D540CC}" destId="{82C91A49-F3C0-46E6-A7B6-0AE0A418964A}" srcOrd="1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BFC3C9D6-A7CF-4EC0-A722-C83CF0782107}" type="presOf" srcId="{53B8BDC0-0353-4833-A6D9-12E7ECBFAC2B}" destId="{B2E7FBA7-C9E7-4370-86E5-106244C07618}" srcOrd="0" destOrd="0" presId="urn:microsoft.com/office/officeart/2005/8/layout/pyramid1"/>
    <dgm:cxn modelId="{65BC6CD1-7038-4C42-9864-03D73264791E}" type="presOf" srcId="{276DBE88-43BF-4B9A-880A-680C9BACEB30}" destId="{C8567B16-13C8-419B-A9ED-304E78AD7F96}" srcOrd="1" destOrd="0" presId="urn:microsoft.com/office/officeart/2005/8/layout/pyramid1"/>
    <dgm:cxn modelId="{1E24E153-BF85-476A-B15D-1F07FB11ACB6}" type="presOf" srcId="{9EC42222-C62B-43F7-9541-543D2E3A015E}" destId="{B3853334-288B-4681-9F07-37DF2D7CBB19}" srcOrd="0" destOrd="0" presId="urn:microsoft.com/office/officeart/2005/8/layout/pyramid1"/>
    <dgm:cxn modelId="{D03E94D5-4A9B-49E1-AD4E-E33F0CA7F1F8}" type="presOf" srcId="{EEBE9AA1-3CE6-44B4-8EDB-F1407CE6A967}" destId="{2D0DC3D7-B998-400D-A37F-8D82B608A96F}" srcOrd="1" destOrd="0" presId="urn:microsoft.com/office/officeart/2005/8/layout/pyramid1"/>
    <dgm:cxn modelId="{7B44B9EC-E96C-4D4F-B001-F578F118532E}" type="presOf" srcId="{09DC9410-9178-4FF1-B8EC-6C89E0D540CC}" destId="{CBC451E9-AD63-460E-8324-F634D396DCD1}" srcOrd="0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C699F4F1-0EE2-4B27-8BC8-5BF2AA7CA2D2}" type="presOf" srcId="{EEBE9AA1-3CE6-44B4-8EDB-F1407CE6A967}" destId="{4318CD12-3152-4567-AE0C-E2E2FD1A3CF1}" srcOrd="0" destOrd="0" presId="urn:microsoft.com/office/officeart/2005/8/layout/pyramid1"/>
    <dgm:cxn modelId="{04B5E8D8-49A6-4776-81D6-0B2B5A70545C}" type="presOf" srcId="{8D1F0548-390E-4F40-ADEA-04B6FC91F514}" destId="{0E2E5D7C-DDAF-4695-9371-E5C939ABF27F}" srcOrd="0" destOrd="0" presId="urn:microsoft.com/office/officeart/2005/8/layout/pyramid1"/>
    <dgm:cxn modelId="{01E0AE70-B82A-477B-B40D-8050E5D2053D}" type="presOf" srcId="{276DBE88-43BF-4B9A-880A-680C9BACEB30}" destId="{5945DE22-E5F4-435F-907E-5458EEAC5728}" srcOrd="0" destOrd="0" presId="urn:microsoft.com/office/officeart/2005/8/layout/pyramid1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0829BBD8-4F3F-498D-83ED-752AB32B848E}" type="presParOf" srcId="{B2E7FBA7-C9E7-4370-86E5-106244C07618}" destId="{F1F09A14-DB78-4521-8E54-AE1D9CD31E55}" srcOrd="0" destOrd="0" presId="urn:microsoft.com/office/officeart/2005/8/layout/pyramid1"/>
    <dgm:cxn modelId="{7A2147A8-81FE-4286-8532-38741F0F663C}" type="presParOf" srcId="{F1F09A14-DB78-4521-8E54-AE1D9CD31E55}" destId="{0E2E5D7C-DDAF-4695-9371-E5C939ABF27F}" srcOrd="0" destOrd="0" presId="urn:microsoft.com/office/officeart/2005/8/layout/pyramid1"/>
    <dgm:cxn modelId="{094F3D62-540B-4451-8D4F-0D5261254C3C}" type="presParOf" srcId="{F1F09A14-DB78-4521-8E54-AE1D9CD31E55}" destId="{55D6D372-2209-4884-AB8C-C6CB56E7EF52}" srcOrd="1" destOrd="0" presId="urn:microsoft.com/office/officeart/2005/8/layout/pyramid1"/>
    <dgm:cxn modelId="{D1B3D78B-FA4A-4AC5-8388-236B87206DD0}" type="presParOf" srcId="{B2E7FBA7-C9E7-4370-86E5-106244C07618}" destId="{FB8799E6-C443-45F8-BB9C-15E0DDFB44DB}" srcOrd="1" destOrd="0" presId="urn:microsoft.com/office/officeart/2005/8/layout/pyramid1"/>
    <dgm:cxn modelId="{778686D6-BBE5-419D-8C5A-6A735367B4E3}" type="presParOf" srcId="{FB8799E6-C443-45F8-BB9C-15E0DDFB44DB}" destId="{5945DE22-E5F4-435F-907E-5458EEAC5728}" srcOrd="0" destOrd="0" presId="urn:microsoft.com/office/officeart/2005/8/layout/pyramid1"/>
    <dgm:cxn modelId="{AB8B2B6D-8132-4EF2-B5AD-6B993DDB9F02}" type="presParOf" srcId="{FB8799E6-C443-45F8-BB9C-15E0DDFB44DB}" destId="{C8567B16-13C8-419B-A9ED-304E78AD7F96}" srcOrd="1" destOrd="0" presId="urn:microsoft.com/office/officeart/2005/8/layout/pyramid1"/>
    <dgm:cxn modelId="{045C1063-EB57-4D43-9159-98D1F7C18332}" type="presParOf" srcId="{B2E7FBA7-C9E7-4370-86E5-106244C07618}" destId="{15F98426-FAE6-4169-A7B2-D813D5125638}" srcOrd="2" destOrd="0" presId="urn:microsoft.com/office/officeart/2005/8/layout/pyramid1"/>
    <dgm:cxn modelId="{3550BCE0-2429-4D92-B7A6-D33348573EE5}" type="presParOf" srcId="{15F98426-FAE6-4169-A7B2-D813D5125638}" destId="{CBC451E9-AD63-460E-8324-F634D396DCD1}" srcOrd="0" destOrd="0" presId="urn:microsoft.com/office/officeart/2005/8/layout/pyramid1"/>
    <dgm:cxn modelId="{516E96AD-4950-4AF7-A411-EA80FCEE75B9}" type="presParOf" srcId="{15F98426-FAE6-4169-A7B2-D813D5125638}" destId="{82C91A49-F3C0-46E6-A7B6-0AE0A418964A}" srcOrd="1" destOrd="0" presId="urn:microsoft.com/office/officeart/2005/8/layout/pyramid1"/>
    <dgm:cxn modelId="{1108D55F-06D4-40C9-B6E9-9983F5556883}" type="presParOf" srcId="{B2E7FBA7-C9E7-4370-86E5-106244C07618}" destId="{BA630CA7-0106-4D14-B4D8-DB77D91A8F9D}" srcOrd="3" destOrd="0" presId="urn:microsoft.com/office/officeart/2005/8/layout/pyramid1"/>
    <dgm:cxn modelId="{5A7052AB-E53C-462B-B568-EC83F6C73EEE}" type="presParOf" srcId="{BA630CA7-0106-4D14-B4D8-DB77D91A8F9D}" destId="{4318CD12-3152-4567-AE0C-E2E2FD1A3CF1}" srcOrd="0" destOrd="0" presId="urn:microsoft.com/office/officeart/2005/8/layout/pyramid1"/>
    <dgm:cxn modelId="{1DC16E2D-1F06-49E6-820D-807B547AD63E}" type="presParOf" srcId="{BA630CA7-0106-4D14-B4D8-DB77D91A8F9D}" destId="{2D0DC3D7-B998-400D-A37F-8D82B608A96F}" srcOrd="1" destOrd="0" presId="urn:microsoft.com/office/officeart/2005/8/layout/pyramid1"/>
    <dgm:cxn modelId="{317EDA09-9BE5-4480-AA82-77F0594558B6}" type="presParOf" srcId="{B2E7FBA7-C9E7-4370-86E5-106244C07618}" destId="{A38A9078-4037-40EC-9A4E-860D3F6C0A7D}" srcOrd="4" destOrd="0" presId="urn:microsoft.com/office/officeart/2005/8/layout/pyramid1"/>
    <dgm:cxn modelId="{B6DACE24-7B94-4FF7-B019-EA4E9F9DB92E}" type="presParOf" srcId="{A38A9078-4037-40EC-9A4E-860D3F6C0A7D}" destId="{B3853334-288B-4681-9F07-37DF2D7CBB19}" srcOrd="0" destOrd="0" presId="urn:microsoft.com/office/officeart/2005/8/layout/pyramid1"/>
    <dgm:cxn modelId="{F5724302-11A9-4B7E-A959-E1F09852C2B4}" type="presParOf" srcId="{A38A9078-4037-40EC-9A4E-860D3F6C0A7D}" destId="{E5128703-3445-4184-9509-0A0151BD02B7}" srcOrd="1" destOrd="0" presId="urn:microsoft.com/office/officeart/2005/8/layout/pyramid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3B8BDC0-0353-4833-A6D9-12E7ECBFAC2B}" type="doc">
      <dgm:prSet loTypeId="urn:microsoft.com/office/officeart/2005/8/layout/pyramid1" loCatId="pyramid" qsTypeId="urn:microsoft.com/office/officeart/2005/8/quickstyle/3d8" qsCatId="3D" csTypeId="urn:microsoft.com/office/officeart/2005/8/colors/accent2_4" csCatId="accent2" phldr="1"/>
      <dgm:spPr/>
    </dgm:pt>
    <dgm:pt modelId="{8D1F0548-390E-4F40-ADEA-04B6FC91F514}">
      <dgm:prSet phldrT="[Текст]" custT="1"/>
      <dgm:spPr>
        <a:solidFill>
          <a:schemeClr val="accent2">
            <a:shade val="5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 sz="1400" dirty="0">
            <a:solidFill>
              <a:srgbClr val="FF0000"/>
            </a:solidFill>
          </a:endParaRPr>
        </a:p>
      </dgm:t>
    </dgm:pt>
    <dgm:pt modelId="{9D49B9F2-41E1-40F3-B553-A2BC6FE42C77}" type="parTrans" cxnId="{73F1F35A-3341-44B1-80B3-0ED287E92C4C}">
      <dgm:prSet/>
      <dgm:spPr/>
      <dgm:t>
        <a:bodyPr/>
        <a:lstStyle/>
        <a:p>
          <a:endParaRPr lang="ru-RU"/>
        </a:p>
      </dgm:t>
    </dgm:pt>
    <dgm:pt modelId="{040F17F9-3325-4511-9648-2BCE5D052B6B}" type="sibTrans" cxnId="{73F1F35A-3341-44B1-80B3-0ED287E92C4C}">
      <dgm:prSet/>
      <dgm:spPr/>
      <dgm:t>
        <a:bodyPr/>
        <a:lstStyle/>
        <a:p>
          <a:endParaRPr lang="ru-RU"/>
        </a:p>
      </dgm:t>
    </dgm:pt>
    <dgm:pt modelId="{9EC42222-C62B-43F7-9541-543D2E3A015E}">
      <dgm:prSet phldrT="[Текст]" custT="1"/>
      <dgm:spPr/>
      <dgm:t>
        <a:bodyPr/>
        <a:lstStyle/>
        <a:p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b="1" baseline="0" dirty="0" smtClean="0">
              <a:solidFill>
                <a:srgbClr val="FF0000"/>
              </a:solidFill>
            </a:rPr>
            <a:t>Физиологические потребности</a:t>
          </a:r>
          <a:endParaRPr lang="ru-RU" sz="1400" b="1" baseline="0" dirty="0">
            <a:solidFill>
              <a:srgbClr val="FF0000"/>
            </a:solidFill>
          </a:endParaRPr>
        </a:p>
      </dgm:t>
    </dgm:pt>
    <dgm:pt modelId="{3ADD77D7-A616-435A-A3DB-1DDA8D6AA990}" type="parTrans" cxnId="{F26C6D76-1B25-42E9-9D70-F251410EA232}">
      <dgm:prSet/>
      <dgm:spPr/>
      <dgm:t>
        <a:bodyPr/>
        <a:lstStyle/>
        <a:p>
          <a:endParaRPr lang="ru-RU"/>
        </a:p>
      </dgm:t>
    </dgm:pt>
    <dgm:pt modelId="{A9563909-E119-44AD-B9D4-33855BA24192}" type="sibTrans" cxnId="{F26C6D76-1B25-42E9-9D70-F251410EA232}">
      <dgm:prSet/>
      <dgm:spPr/>
      <dgm:t>
        <a:bodyPr/>
        <a:lstStyle/>
        <a:p>
          <a:endParaRPr lang="ru-RU"/>
        </a:p>
      </dgm:t>
    </dgm:pt>
    <dgm:pt modelId="{09DC9410-9178-4FF1-B8EC-6C89E0D540CC}">
      <dgm:prSet phldrT="[Текст]" custT="1"/>
      <dgm:spPr>
        <a:solidFill>
          <a:schemeClr val="accent2">
            <a:shade val="50000"/>
            <a:hueOff val="504204"/>
            <a:satOff val="2073"/>
            <a:lumOff val="38083"/>
            <a:alpha val="0"/>
          </a:schemeClr>
        </a:solidFill>
      </dgm:spPr>
      <dgm:t>
        <a:bodyPr/>
        <a:lstStyle/>
        <a:p>
          <a:endParaRPr lang="ru-RU" sz="1400" baseline="0" dirty="0"/>
        </a:p>
      </dgm:t>
    </dgm:pt>
    <dgm:pt modelId="{E7FC89AA-7041-4962-87A1-079EAD93F681}" type="parTrans" cxnId="{9FD0CE30-E3C4-49B8-A60C-42F9AB7FBB03}">
      <dgm:prSet/>
      <dgm:spPr/>
      <dgm:t>
        <a:bodyPr/>
        <a:lstStyle/>
        <a:p>
          <a:endParaRPr lang="ru-RU"/>
        </a:p>
      </dgm:t>
    </dgm:pt>
    <dgm:pt modelId="{CC6B1454-88F7-4A58-ACDB-5FF874C9B130}" type="sibTrans" cxnId="{9FD0CE30-E3C4-49B8-A60C-42F9AB7FBB03}">
      <dgm:prSet/>
      <dgm:spPr/>
      <dgm:t>
        <a:bodyPr/>
        <a:lstStyle/>
        <a:p>
          <a:endParaRPr lang="ru-RU"/>
        </a:p>
      </dgm:t>
    </dgm:pt>
    <dgm:pt modelId="{276DBE88-43BF-4B9A-880A-680C9BACEB30}">
      <dgm:prSet phldrT="[Текст]" custT="1"/>
      <dgm:spPr>
        <a:solidFill>
          <a:schemeClr val="accent2">
            <a:shade val="50000"/>
            <a:hueOff val="252102"/>
            <a:satOff val="1036"/>
            <a:lumOff val="19042"/>
            <a:alpha val="0"/>
          </a:schemeClr>
        </a:solidFill>
      </dgm:spPr>
      <dgm:t>
        <a:bodyPr/>
        <a:lstStyle/>
        <a:p>
          <a:endParaRPr lang="ru-RU" sz="1400" b="0" baseline="0" dirty="0"/>
        </a:p>
      </dgm:t>
    </dgm:pt>
    <dgm:pt modelId="{500381BD-0E53-4974-BA8D-E0C4AB63D754}" type="parTrans" cxnId="{DB8B6306-1522-4F2A-83CA-9B415D5DB19E}">
      <dgm:prSet/>
      <dgm:spPr/>
      <dgm:t>
        <a:bodyPr/>
        <a:lstStyle/>
        <a:p>
          <a:endParaRPr lang="ru-RU"/>
        </a:p>
      </dgm:t>
    </dgm:pt>
    <dgm:pt modelId="{9EB8DB8A-770B-442F-9B54-DFDD675F9F3D}" type="sibTrans" cxnId="{DB8B6306-1522-4F2A-83CA-9B415D5DB19E}">
      <dgm:prSet/>
      <dgm:spPr/>
      <dgm:t>
        <a:bodyPr/>
        <a:lstStyle/>
        <a:p>
          <a:endParaRPr lang="ru-RU"/>
        </a:p>
      </dgm:t>
    </dgm:pt>
    <dgm:pt modelId="{EEBE9AA1-3CE6-44B4-8EDB-F1407CE6A967}">
      <dgm:prSet phldrT="[Текст]" custT="1"/>
      <dgm:spPr>
        <a:solidFill>
          <a:schemeClr val="accent2">
            <a:shade val="50000"/>
            <a:hueOff val="504204"/>
            <a:satOff val="2073"/>
            <a:lumOff val="38083"/>
          </a:schemeClr>
        </a:solidFill>
        <a:effectLst>
          <a:outerShdw blurRad="50800" dist="38100" dir="14700000" algn="t" rotWithShape="0">
            <a:srgbClr val="000000">
              <a:alpha val="0"/>
            </a:srgbClr>
          </a:outerShdw>
        </a:effectLst>
      </dgm:spPr>
      <dgm:t>
        <a:bodyPr/>
        <a:lstStyle/>
        <a:p>
          <a:r>
            <a:rPr lang="ru-RU" sz="1400" b="1" baseline="0" dirty="0" smtClean="0">
              <a:solidFill>
                <a:srgbClr val="FF0000"/>
              </a:solidFill>
            </a:rPr>
            <a:t>Потребность в безопасности</a:t>
          </a:r>
        </a:p>
      </dgm:t>
    </dgm:pt>
    <dgm:pt modelId="{F2647B6D-FC1E-4C29-847C-3CA4F51957E5}" type="sibTrans" cxnId="{FA778599-2389-44E9-9694-E0365CEBEE7C}">
      <dgm:prSet/>
      <dgm:spPr/>
      <dgm:t>
        <a:bodyPr/>
        <a:lstStyle/>
        <a:p>
          <a:endParaRPr lang="ru-RU"/>
        </a:p>
      </dgm:t>
    </dgm:pt>
    <dgm:pt modelId="{E67019EB-874E-4F31-9369-67D0A5361214}" type="parTrans" cxnId="{FA778599-2389-44E9-9694-E0365CEBEE7C}">
      <dgm:prSet/>
      <dgm:spPr/>
      <dgm:t>
        <a:bodyPr/>
        <a:lstStyle/>
        <a:p>
          <a:endParaRPr lang="ru-RU"/>
        </a:p>
      </dgm:t>
    </dgm:pt>
    <dgm:pt modelId="{B2E7FBA7-C9E7-4370-86E5-106244C07618}" type="pres">
      <dgm:prSet presAssocID="{53B8BDC0-0353-4833-A6D9-12E7ECBFAC2B}" presName="Name0" presStyleCnt="0">
        <dgm:presLayoutVars>
          <dgm:dir/>
          <dgm:animLvl val="lvl"/>
          <dgm:resizeHandles val="exact"/>
        </dgm:presLayoutVars>
      </dgm:prSet>
      <dgm:spPr/>
    </dgm:pt>
    <dgm:pt modelId="{F1F09A14-DB78-4521-8E54-AE1D9CD31E55}" type="pres">
      <dgm:prSet presAssocID="{8D1F0548-390E-4F40-ADEA-04B6FC91F514}" presName="Name8" presStyleCnt="0"/>
      <dgm:spPr/>
    </dgm:pt>
    <dgm:pt modelId="{0E2E5D7C-DDAF-4695-9371-E5C939ABF27F}" type="pres">
      <dgm:prSet presAssocID="{8D1F0548-390E-4F40-ADEA-04B6FC91F514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6D372-2209-4884-AB8C-C6CB56E7EF52}" type="pres">
      <dgm:prSet presAssocID="{8D1F0548-390E-4F40-ADEA-04B6FC91F5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99E6-C443-45F8-BB9C-15E0DDFB44DB}" type="pres">
      <dgm:prSet presAssocID="{276DBE88-43BF-4B9A-880A-680C9BACEB30}" presName="Name8" presStyleCnt="0"/>
      <dgm:spPr/>
    </dgm:pt>
    <dgm:pt modelId="{5945DE22-E5F4-435F-907E-5458EEAC5728}" type="pres">
      <dgm:prSet presAssocID="{276DBE88-43BF-4B9A-880A-680C9BACEB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67B16-13C8-419B-A9ED-304E78AD7F96}" type="pres">
      <dgm:prSet presAssocID="{276DBE88-43BF-4B9A-880A-680C9BACEB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8426-FAE6-4169-A7B2-D813D5125638}" type="pres">
      <dgm:prSet presAssocID="{09DC9410-9178-4FF1-B8EC-6C89E0D540CC}" presName="Name8" presStyleCnt="0"/>
      <dgm:spPr/>
    </dgm:pt>
    <dgm:pt modelId="{CBC451E9-AD63-460E-8324-F634D396DCD1}" type="pres">
      <dgm:prSet presAssocID="{09DC9410-9178-4FF1-B8EC-6C89E0D540C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91A49-F3C0-46E6-A7B6-0AE0A418964A}" type="pres">
      <dgm:prSet presAssocID="{09DC9410-9178-4FF1-B8EC-6C89E0D540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0CA7-0106-4D14-B4D8-DB77D91A8F9D}" type="pres">
      <dgm:prSet presAssocID="{EEBE9AA1-3CE6-44B4-8EDB-F1407CE6A967}" presName="Name8" presStyleCnt="0"/>
      <dgm:spPr/>
    </dgm:pt>
    <dgm:pt modelId="{4318CD12-3152-4567-AE0C-E2E2FD1A3CF1}" type="pres">
      <dgm:prSet presAssocID="{EEBE9AA1-3CE6-44B4-8EDB-F1407CE6A967}" presName="level" presStyleLbl="node1" presStyleIdx="3" presStyleCnt="5" custLinFactNeighborX="-176" custLinFactNeighborY="-27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DC3D7-B998-400D-A37F-8D82B608A96F}" type="pres">
      <dgm:prSet presAssocID="{EEBE9AA1-3CE6-44B4-8EDB-F1407CE6A96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A9078-4037-40EC-9A4E-860D3F6C0A7D}" type="pres">
      <dgm:prSet presAssocID="{9EC42222-C62B-43F7-9541-543D2E3A015E}" presName="Name8" presStyleCnt="0"/>
      <dgm:spPr/>
    </dgm:pt>
    <dgm:pt modelId="{B3853334-288B-4681-9F07-37DF2D7CBB19}" type="pres">
      <dgm:prSet presAssocID="{9EC42222-C62B-43F7-9541-543D2E3A015E}" presName="level" presStyleLbl="node1" presStyleIdx="4" presStyleCnt="5" custLinFactNeighborY="-2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8703-3445-4184-9509-0A0151BD02B7}" type="pres">
      <dgm:prSet presAssocID="{9EC42222-C62B-43F7-9541-543D2E3A0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F082FE-D10C-4A2C-8DFB-E34E6954ADF9}" type="presOf" srcId="{EEBE9AA1-3CE6-44B4-8EDB-F1407CE6A967}" destId="{2D0DC3D7-B998-400D-A37F-8D82B608A96F}" srcOrd="1" destOrd="0" presId="urn:microsoft.com/office/officeart/2005/8/layout/pyramid1"/>
    <dgm:cxn modelId="{53858EC2-612C-4A36-876D-ED4F2379E026}" type="presOf" srcId="{276DBE88-43BF-4B9A-880A-680C9BACEB30}" destId="{5945DE22-E5F4-435F-907E-5458EEAC5728}" srcOrd="0" destOrd="0" presId="urn:microsoft.com/office/officeart/2005/8/layout/pyramid1"/>
    <dgm:cxn modelId="{73F1F35A-3341-44B1-80B3-0ED287E92C4C}" srcId="{53B8BDC0-0353-4833-A6D9-12E7ECBFAC2B}" destId="{8D1F0548-390E-4F40-ADEA-04B6FC91F514}" srcOrd="0" destOrd="0" parTransId="{9D49B9F2-41E1-40F3-B553-A2BC6FE42C77}" sibTransId="{040F17F9-3325-4511-9648-2BCE5D052B6B}"/>
    <dgm:cxn modelId="{490CB133-7E91-44A3-91AC-EDDB82A4C60D}" type="presOf" srcId="{EEBE9AA1-3CE6-44B4-8EDB-F1407CE6A967}" destId="{4318CD12-3152-4567-AE0C-E2E2FD1A3CF1}" srcOrd="0" destOrd="0" presId="urn:microsoft.com/office/officeart/2005/8/layout/pyramid1"/>
    <dgm:cxn modelId="{33EC382C-58DA-46A3-A8A6-4BF00F152F43}" type="presOf" srcId="{276DBE88-43BF-4B9A-880A-680C9BACEB30}" destId="{C8567B16-13C8-419B-A9ED-304E78AD7F96}" srcOrd="1" destOrd="0" presId="urn:microsoft.com/office/officeart/2005/8/layout/pyramid1"/>
    <dgm:cxn modelId="{F26C6D76-1B25-42E9-9D70-F251410EA232}" srcId="{53B8BDC0-0353-4833-A6D9-12E7ECBFAC2B}" destId="{9EC42222-C62B-43F7-9541-543D2E3A015E}" srcOrd="4" destOrd="0" parTransId="{3ADD77D7-A616-435A-A3DB-1DDA8D6AA990}" sibTransId="{A9563909-E119-44AD-B9D4-33855BA24192}"/>
    <dgm:cxn modelId="{C30164B7-790F-40DA-B54D-0D8B26902C33}" type="presOf" srcId="{9EC42222-C62B-43F7-9541-543D2E3A015E}" destId="{B3853334-288B-4681-9F07-37DF2D7CBB19}" srcOrd="0" destOrd="0" presId="urn:microsoft.com/office/officeart/2005/8/layout/pyramid1"/>
    <dgm:cxn modelId="{5155766E-F6A8-4D55-9AC1-E7EEF23BF51E}" type="presOf" srcId="{09DC9410-9178-4FF1-B8EC-6C89E0D540CC}" destId="{82C91A49-F3C0-46E6-A7B6-0AE0A418964A}" srcOrd="1" destOrd="0" presId="urn:microsoft.com/office/officeart/2005/8/layout/pyramid1"/>
    <dgm:cxn modelId="{2E5B797B-2C9B-4833-BCE5-07A801015765}" type="presOf" srcId="{53B8BDC0-0353-4833-A6D9-12E7ECBFAC2B}" destId="{B2E7FBA7-C9E7-4370-86E5-106244C07618}" srcOrd="0" destOrd="0" presId="urn:microsoft.com/office/officeart/2005/8/layout/pyramid1"/>
    <dgm:cxn modelId="{8048CEE8-4BF9-44D4-A05B-0B112A926496}" type="presOf" srcId="{09DC9410-9178-4FF1-B8EC-6C89E0D540CC}" destId="{CBC451E9-AD63-460E-8324-F634D396DCD1}" srcOrd="0" destOrd="0" presId="urn:microsoft.com/office/officeart/2005/8/layout/pyramid1"/>
    <dgm:cxn modelId="{CAFB526E-9B72-42C5-BFD5-5D7B8F1BA4B1}" type="presOf" srcId="{9EC42222-C62B-43F7-9541-543D2E3A015E}" destId="{E5128703-3445-4184-9509-0A0151BD02B7}" srcOrd="1" destOrd="0" presId="urn:microsoft.com/office/officeart/2005/8/layout/pyramid1"/>
    <dgm:cxn modelId="{D2C8C297-B5FF-4F4D-A2A1-4F1721822D9E}" type="presOf" srcId="{8D1F0548-390E-4F40-ADEA-04B6FC91F514}" destId="{0E2E5D7C-DDAF-4695-9371-E5C939ABF27F}" srcOrd="0" destOrd="0" presId="urn:microsoft.com/office/officeart/2005/8/layout/pyramid1"/>
    <dgm:cxn modelId="{9FD0CE30-E3C4-49B8-A60C-42F9AB7FBB03}" srcId="{53B8BDC0-0353-4833-A6D9-12E7ECBFAC2B}" destId="{09DC9410-9178-4FF1-B8EC-6C89E0D540CC}" srcOrd="2" destOrd="0" parTransId="{E7FC89AA-7041-4962-87A1-079EAD93F681}" sibTransId="{CC6B1454-88F7-4A58-ACDB-5FF874C9B130}"/>
    <dgm:cxn modelId="{DB8B6306-1522-4F2A-83CA-9B415D5DB19E}" srcId="{53B8BDC0-0353-4833-A6D9-12E7ECBFAC2B}" destId="{276DBE88-43BF-4B9A-880A-680C9BACEB30}" srcOrd="1" destOrd="0" parTransId="{500381BD-0E53-4974-BA8D-E0C4AB63D754}" sibTransId="{9EB8DB8A-770B-442F-9B54-DFDD675F9F3D}"/>
    <dgm:cxn modelId="{255FFD52-FC50-467E-B47D-AAE01F64854A}" type="presOf" srcId="{8D1F0548-390E-4F40-ADEA-04B6FC91F514}" destId="{55D6D372-2209-4884-AB8C-C6CB56E7EF52}" srcOrd="1" destOrd="0" presId="urn:microsoft.com/office/officeart/2005/8/layout/pyramid1"/>
    <dgm:cxn modelId="{FA778599-2389-44E9-9694-E0365CEBEE7C}" srcId="{53B8BDC0-0353-4833-A6D9-12E7ECBFAC2B}" destId="{EEBE9AA1-3CE6-44B4-8EDB-F1407CE6A967}" srcOrd="3" destOrd="0" parTransId="{E67019EB-874E-4F31-9369-67D0A5361214}" sibTransId="{F2647B6D-FC1E-4C29-847C-3CA4F51957E5}"/>
    <dgm:cxn modelId="{D7230100-9A72-45FB-A48F-0EE89883CA40}" type="presParOf" srcId="{B2E7FBA7-C9E7-4370-86E5-106244C07618}" destId="{F1F09A14-DB78-4521-8E54-AE1D9CD31E55}" srcOrd="0" destOrd="0" presId="urn:microsoft.com/office/officeart/2005/8/layout/pyramid1"/>
    <dgm:cxn modelId="{F2E4CD73-93FC-4799-AA04-BB5BB045367B}" type="presParOf" srcId="{F1F09A14-DB78-4521-8E54-AE1D9CD31E55}" destId="{0E2E5D7C-DDAF-4695-9371-E5C939ABF27F}" srcOrd="0" destOrd="0" presId="urn:microsoft.com/office/officeart/2005/8/layout/pyramid1"/>
    <dgm:cxn modelId="{4AA8BF72-FCE6-4F2B-B6FF-75994BEA5EB3}" type="presParOf" srcId="{F1F09A14-DB78-4521-8E54-AE1D9CD31E55}" destId="{55D6D372-2209-4884-AB8C-C6CB56E7EF52}" srcOrd="1" destOrd="0" presId="urn:microsoft.com/office/officeart/2005/8/layout/pyramid1"/>
    <dgm:cxn modelId="{DCF69E0F-84E2-43CE-AC95-CD1D1AF04161}" type="presParOf" srcId="{B2E7FBA7-C9E7-4370-86E5-106244C07618}" destId="{FB8799E6-C443-45F8-BB9C-15E0DDFB44DB}" srcOrd="1" destOrd="0" presId="urn:microsoft.com/office/officeart/2005/8/layout/pyramid1"/>
    <dgm:cxn modelId="{0F3E1353-CF10-4D61-8411-7BD5FAE97A2B}" type="presParOf" srcId="{FB8799E6-C443-45F8-BB9C-15E0DDFB44DB}" destId="{5945DE22-E5F4-435F-907E-5458EEAC5728}" srcOrd="0" destOrd="0" presId="urn:microsoft.com/office/officeart/2005/8/layout/pyramid1"/>
    <dgm:cxn modelId="{CBA02480-2210-4673-A772-B97A6101AC1C}" type="presParOf" srcId="{FB8799E6-C443-45F8-BB9C-15E0DDFB44DB}" destId="{C8567B16-13C8-419B-A9ED-304E78AD7F96}" srcOrd="1" destOrd="0" presId="urn:microsoft.com/office/officeart/2005/8/layout/pyramid1"/>
    <dgm:cxn modelId="{60F271E0-D45F-46DE-AA5F-D3D178DC1E5D}" type="presParOf" srcId="{B2E7FBA7-C9E7-4370-86E5-106244C07618}" destId="{15F98426-FAE6-4169-A7B2-D813D5125638}" srcOrd="2" destOrd="0" presId="urn:microsoft.com/office/officeart/2005/8/layout/pyramid1"/>
    <dgm:cxn modelId="{5AAAE77F-4C07-4BAA-B557-D774B0B9FD3B}" type="presParOf" srcId="{15F98426-FAE6-4169-A7B2-D813D5125638}" destId="{CBC451E9-AD63-460E-8324-F634D396DCD1}" srcOrd="0" destOrd="0" presId="urn:microsoft.com/office/officeart/2005/8/layout/pyramid1"/>
    <dgm:cxn modelId="{E6A3B172-1C7E-4739-AFD8-67C4CDF4CB13}" type="presParOf" srcId="{15F98426-FAE6-4169-A7B2-D813D5125638}" destId="{82C91A49-F3C0-46E6-A7B6-0AE0A418964A}" srcOrd="1" destOrd="0" presId="urn:microsoft.com/office/officeart/2005/8/layout/pyramid1"/>
    <dgm:cxn modelId="{A0C5F0B1-D374-490C-A0CF-F21B30C2F3DE}" type="presParOf" srcId="{B2E7FBA7-C9E7-4370-86E5-106244C07618}" destId="{BA630CA7-0106-4D14-B4D8-DB77D91A8F9D}" srcOrd="3" destOrd="0" presId="urn:microsoft.com/office/officeart/2005/8/layout/pyramid1"/>
    <dgm:cxn modelId="{46C38D2C-2D72-4B9C-9EE9-2EA192D5BF8E}" type="presParOf" srcId="{BA630CA7-0106-4D14-B4D8-DB77D91A8F9D}" destId="{4318CD12-3152-4567-AE0C-E2E2FD1A3CF1}" srcOrd="0" destOrd="0" presId="urn:microsoft.com/office/officeart/2005/8/layout/pyramid1"/>
    <dgm:cxn modelId="{BCCFD007-8149-413A-BBEC-8CD5823A3622}" type="presParOf" srcId="{BA630CA7-0106-4D14-B4D8-DB77D91A8F9D}" destId="{2D0DC3D7-B998-400D-A37F-8D82B608A96F}" srcOrd="1" destOrd="0" presId="urn:microsoft.com/office/officeart/2005/8/layout/pyramid1"/>
    <dgm:cxn modelId="{14048F26-0911-4AC2-A9BD-78BAA893F8DE}" type="presParOf" srcId="{B2E7FBA7-C9E7-4370-86E5-106244C07618}" destId="{A38A9078-4037-40EC-9A4E-860D3F6C0A7D}" srcOrd="4" destOrd="0" presId="urn:microsoft.com/office/officeart/2005/8/layout/pyramid1"/>
    <dgm:cxn modelId="{7B084BCB-1CB2-48AA-B1FE-5B51EDDA910B}" type="presParOf" srcId="{A38A9078-4037-40EC-9A4E-860D3F6C0A7D}" destId="{B3853334-288B-4681-9F07-37DF2D7CBB19}" srcOrd="0" destOrd="0" presId="urn:microsoft.com/office/officeart/2005/8/layout/pyramid1"/>
    <dgm:cxn modelId="{16485972-9DB5-418E-8BF2-FD9957DA6ACA}" type="presParOf" srcId="{A38A9078-4037-40EC-9A4E-860D3F6C0A7D}" destId="{E5128703-3445-4184-9509-0A0151BD02B7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82F7B9-7702-4056-B248-587E7350E5B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3A20E1-983F-465D-B273-37FEC4A855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5E4AB-E87E-4AF6-8BD1-AB7DD3EBF2FF}" type="slidenum">
              <a:rPr lang="ru-RU"/>
              <a:pPr/>
              <a:t>1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9181-D93F-441C-98D6-ECA9CB6D5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B8C6-74DF-40EA-B541-9955751BC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D5BB-8C4B-40AE-BE37-8B35622E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1C1-5FEE-465E-A02F-CA164862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2169-E2D1-4C0C-974B-F9915F8D7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A53A-33D0-4221-85F4-83D15C141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FC0-A5F5-46A0-8C48-9A6390FF1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908F-22D2-4A74-A1D0-2DB37D702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686-6EB7-46D8-A32D-D7EF2BADA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EF52-E6EB-4093-BF4A-2EB4A2E0B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1E68-F20A-4504-BBB1-FABE16D04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4205B-79AB-427E-A954-D1C45873B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5.xml"/><Relationship Id="rId7" Type="http://schemas.openxmlformats.org/officeDocument/2006/relationships/slide" Target="slide3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0.xml"/><Relationship Id="rId10" Type="http://schemas.openxmlformats.org/officeDocument/2006/relationships/image" Target="../media/image2.jpeg"/><Relationship Id="rId4" Type="http://schemas.openxmlformats.org/officeDocument/2006/relationships/slide" Target="slide9.xml"/><Relationship Id="rId9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nicewallpapers.ru/view/lestnica-v-nebo-1280x80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85786" y="2857496"/>
            <a:ext cx="7772400" cy="1470025"/>
          </a:xfrm>
        </p:spPr>
        <p:txBody>
          <a:bodyPr/>
          <a:lstStyle/>
          <a:p>
            <a:r>
              <a:rPr lang="ru-RU" b="1" dirty="0" smtClean="0"/>
              <a:t>Психологические аспекты мотивации персонала</a:t>
            </a:r>
            <a:endParaRPr lang="ru-RU" b="1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928670"/>
            <a:ext cx="6400800" cy="928694"/>
          </a:xfrm>
        </p:spPr>
        <p:txBody>
          <a:bodyPr/>
          <a:lstStyle/>
          <a:p>
            <a:r>
              <a:rPr lang="ru-RU" smtClean="0"/>
              <a:t>Лекция 11</a:t>
            </a: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285728"/>
            <a:ext cx="3429024" cy="7921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429024" cy="7921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429024" cy="7921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429024" cy="7921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429024" cy="7921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ая прямоугольная выноска 8"/>
          <p:cNvSpPr/>
          <p:nvPr/>
        </p:nvSpPr>
        <p:spPr>
          <a:xfrm>
            <a:off x="6000760" y="1214422"/>
            <a:ext cx="2714644" cy="2071702"/>
          </a:xfrm>
          <a:prstGeom prst="wedgeRoundRectCallout">
            <a:avLst>
              <a:gd name="adj1" fmla="val -146774"/>
              <a:gd name="adj2" fmla="val -52595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soft" dir="t"/>
          </a:scene3d>
          <a:sp3d extrusionH="57150" prstMaterial="plastic">
            <a:bevelT w="114300" prst="softRound"/>
            <a:extrusionClr>
              <a:schemeClr val="tx2">
                <a:lumMod val="40000"/>
                <a:lumOff val="6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</a:rPr>
              <a:t>Потребность в </a:t>
            </a:r>
            <a:r>
              <a:rPr lang="ru-RU" sz="2400" b="1" dirty="0" err="1" smtClean="0">
                <a:solidFill>
                  <a:schemeClr val="tx1"/>
                </a:solidFill>
              </a:rPr>
              <a:t>самоакуализации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</a:rPr>
              <a:t>в</a:t>
            </a:r>
            <a:r>
              <a:rPr lang="ru-RU" sz="2400" dirty="0" smtClean="0">
                <a:solidFill>
                  <a:schemeClr val="tx1"/>
                </a:solidFill>
              </a:rPr>
              <a:t> реализации своего потенциала)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9" grpId="0" animBg="1"/>
      <p:bldP spid="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3829048" cy="5440378"/>
          </a:xfrm>
        </p:spPr>
        <p:txBody>
          <a:bodyPr/>
          <a:lstStyle/>
          <a:p>
            <a:r>
              <a:rPr lang="ru-RU" sz="3200" b="1" dirty="0" smtClean="0"/>
              <a:t>Применение</a:t>
            </a:r>
            <a:br>
              <a:rPr lang="ru-RU" sz="3200" b="1" dirty="0" smtClean="0"/>
            </a:br>
            <a:r>
              <a:rPr lang="ru-RU" sz="3200" b="1" dirty="0" smtClean="0"/>
              <a:t> иерархи потребностей по А. </a:t>
            </a:r>
            <a:r>
              <a:rPr lang="ru-RU" sz="3200" b="1" dirty="0" err="1" smtClean="0"/>
              <a:t>Маслоу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>в трудовой деятельности</a:t>
            </a: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48310"/>
          </a:xfrm>
        </p:spPr>
        <p:txBody>
          <a:bodyPr/>
          <a:lstStyle/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</p:txBody>
      </p:sp>
      <p:pic>
        <p:nvPicPr>
          <p:cNvPr id="5" name="il_fi" descr="http://videphoto.com/images/stories/business-ludi-peregovor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642918"/>
            <a:ext cx="392909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14876" y="621508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dirty="0" smtClean="0"/>
              <a:t>Фото с сайта </a:t>
            </a:r>
            <a:r>
              <a:rPr lang="en-US" sz="1200" dirty="0" smtClean="0"/>
              <a:t>http://www.google.ru/imglanding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ая прямоугольная выноска 5"/>
          <p:cNvSpPr/>
          <p:nvPr/>
        </p:nvSpPr>
        <p:spPr>
          <a:xfrm>
            <a:off x="5072066" y="1071546"/>
            <a:ext cx="3929090" cy="5572164"/>
          </a:xfrm>
          <a:prstGeom prst="wedgeRoundRectCallout">
            <a:avLst>
              <a:gd name="adj1" fmla="val -59944"/>
              <a:gd name="adj2" fmla="val 23897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	Работники в первую очередь прикладывают усилия к удовлетворению неудовлетворенных потребностей низшего уровня. </a:t>
            </a:r>
          </a:p>
          <a:p>
            <a:pPr algn="just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	Только начинающий работать, сотрудник стремится заработать деньги, чтобы выплатить долги за получение образования, обеспечить себя пропитанием и жильем.</a:t>
            </a:r>
          </a:p>
          <a:p>
            <a:pPr algn="just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	Он будет усердно работать, чтобы получить прибавку к зарплате, поскольку это позволяет ему полнее удовлетворить свои  потребности. 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285728"/>
            <a:ext cx="3429024" cy="57150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295400"/>
            <a:ext cx="4043362" cy="4830763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" grpId="0"/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5286380" y="1071546"/>
            <a:ext cx="3714776" cy="5572164"/>
          </a:xfrm>
          <a:prstGeom prst="wedgeRoundRectCallout">
            <a:avLst>
              <a:gd name="adj1" fmla="val -59944"/>
              <a:gd name="adj2" fmla="val 23897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	Базовые потребности другого работника уже достаточно удовлетворены, он </a:t>
            </a:r>
            <a:r>
              <a:rPr lang="ru-RU" b="1" dirty="0" smtClean="0">
                <a:solidFill>
                  <a:schemeClr val="bg2"/>
                </a:solidFill>
              </a:rPr>
              <a:t> работает в основном для того, чтобы общаться с людьми и иметь чувство социальной включенности (социальные потребности).</a:t>
            </a:r>
          </a:p>
          <a:p>
            <a:pPr algn="just"/>
            <a:r>
              <a:rPr lang="ru-RU" b="1" dirty="0" smtClean="0">
                <a:solidFill>
                  <a:schemeClr val="bg2"/>
                </a:solidFill>
              </a:rPr>
              <a:t>	Для него, в отличая от первого, повышение зарплаты не будет таким сильным мотивирующим стимулом.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429024" cy="7921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429024" cy="7921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5072066" y="1571612"/>
            <a:ext cx="3929090" cy="2643206"/>
          </a:xfrm>
          <a:prstGeom prst="wedgeRoundRectCallout">
            <a:avLst>
              <a:gd name="adj1" fmla="val -69964"/>
              <a:gd name="adj2" fmla="val 9002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Третьими движет стремление к признанию</a:t>
            </a:r>
            <a:endParaRPr lang="ru-RU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429024" cy="7921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Иерархия потребностей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>
              <a:buNone/>
            </a:pP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14348" y="0"/>
          <a:ext cx="542928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4786314" y="1071546"/>
            <a:ext cx="4357686" cy="5786454"/>
          </a:xfrm>
          <a:prstGeom prst="wedgeRoundRectCallout">
            <a:avLst>
              <a:gd name="adj1" fmla="val -82390"/>
              <a:gd name="adj2" fmla="val -45433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Потребности в </a:t>
            </a:r>
            <a:r>
              <a:rPr lang="ru-RU" b="1" dirty="0" err="1" smtClean="0">
                <a:solidFill>
                  <a:srgbClr val="FF0000"/>
                </a:solidFill>
              </a:rPr>
              <a:t>самоактуалзаци</a:t>
            </a:r>
            <a:r>
              <a:rPr lang="ru-RU" b="1" dirty="0" smtClean="0">
                <a:solidFill>
                  <a:srgbClr val="FF0000"/>
                </a:solidFill>
              </a:rPr>
              <a:t> (</a:t>
            </a:r>
            <a:r>
              <a:rPr lang="ru-RU" b="1" dirty="0" err="1" smtClean="0">
                <a:solidFill>
                  <a:srgbClr val="FF0000"/>
                </a:solidFill>
              </a:rPr>
              <a:t>в</a:t>
            </a:r>
            <a:r>
              <a:rPr lang="ru-RU" b="1" dirty="0" smtClean="0">
                <a:solidFill>
                  <a:srgbClr val="FF0000"/>
                </a:solidFill>
              </a:rPr>
              <a:t> реализации своего потенциала)</a:t>
            </a:r>
          </a:p>
          <a:p>
            <a:pPr algn="just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Работники проявляют больше усердия в труде, который им интересен, является испытанием их потенциала,  позволяет проявлять самостоятельность  и ответственность.</a:t>
            </a:r>
          </a:p>
          <a:p>
            <a:pPr algn="just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Не смотря на то, что потребности боле высокого уровня не могут быть актуальны пока не будут удовлетворены потребности более низкого уровня,  для ряда работников потребность в </a:t>
            </a:r>
            <a:r>
              <a:rPr lang="ru-RU" b="1" dirty="0" err="1" smtClean="0">
                <a:solidFill>
                  <a:schemeClr val="bg1">
                    <a:lumMod val="75000"/>
                  </a:schemeClr>
                </a:solidFill>
              </a:rPr>
              <a:t>самоауткуализации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 является доминирующей потребностью. </a:t>
            </a:r>
          </a:p>
          <a:p>
            <a:endParaRPr lang="ru-RU" b="1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hlinkClick r:id="rId2" action="ppaction://hlinksldjump"/>
              </a:rPr>
              <a:t>Мотивация. Определение;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Классификация теорий мотивации;</a:t>
            </a:r>
            <a:endParaRPr lang="ru-RU" dirty="0" smtClean="0"/>
          </a:p>
          <a:p>
            <a:r>
              <a:rPr lang="ru-RU" b="1" i="1" dirty="0" smtClean="0">
                <a:hlinkClick r:id="rId4" action="ppaction://hlinksldjump"/>
              </a:rPr>
              <a:t>Иерархия потребностей по А. </a:t>
            </a:r>
            <a:r>
              <a:rPr lang="ru-RU" b="1" i="1" dirty="0" err="1" smtClean="0">
                <a:hlinkClick r:id="rId4" action="ppaction://hlinksldjump"/>
              </a:rPr>
              <a:t>Маслоу</a:t>
            </a:r>
            <a:r>
              <a:rPr lang="ru-RU" b="1" i="1" dirty="0" smtClean="0">
                <a:hlinkClick r:id="rId4" action="ppaction://hlinksldjump"/>
              </a:rPr>
              <a:t>;</a:t>
            </a:r>
            <a:endParaRPr lang="ru-RU" b="1" i="1" dirty="0" smtClean="0"/>
          </a:p>
          <a:p>
            <a:r>
              <a:rPr lang="ru-RU" b="1" i="1" dirty="0" smtClean="0">
                <a:hlinkClick r:id="rId5" action="ppaction://hlinksldjump"/>
              </a:rPr>
              <a:t>Теория </a:t>
            </a:r>
            <a:r>
              <a:rPr lang="en-US" b="1" i="1" dirty="0" smtClean="0">
                <a:hlinkClick r:id="rId5" action="ppaction://hlinksldjump"/>
              </a:rPr>
              <a:t>ERG</a:t>
            </a:r>
            <a:r>
              <a:rPr lang="ru-RU" b="1" i="1" dirty="0" smtClean="0">
                <a:hlinkClick r:id="rId5" action="ppaction://hlinksldjump"/>
              </a:rPr>
              <a:t> </a:t>
            </a:r>
            <a:r>
              <a:rPr lang="ru-RU" b="1" i="1" dirty="0" err="1" smtClean="0">
                <a:hlinkClick r:id="rId5" action="ppaction://hlinksldjump"/>
              </a:rPr>
              <a:t>Алдерфера</a:t>
            </a:r>
            <a:r>
              <a:rPr lang="ru-RU" b="1" i="1" dirty="0" smtClean="0">
                <a:hlinkClick r:id="rId5" action="ppaction://hlinksldjump"/>
              </a:rPr>
              <a:t>;</a:t>
            </a:r>
            <a:endParaRPr lang="ru-RU" b="1" i="1" dirty="0" smtClean="0"/>
          </a:p>
          <a:p>
            <a:r>
              <a:rPr lang="ru-RU" b="1" i="1" dirty="0" smtClean="0">
                <a:hlinkClick r:id="rId6" action="ppaction://hlinksldjump"/>
              </a:rPr>
              <a:t>Двухфакторная теория </a:t>
            </a:r>
            <a:r>
              <a:rPr lang="ru-RU" b="1" i="1" dirty="0" err="1" smtClean="0">
                <a:hlinkClick r:id="rId6" action="ppaction://hlinksldjump"/>
              </a:rPr>
              <a:t>Герцберга</a:t>
            </a:r>
            <a:r>
              <a:rPr lang="ru-RU" b="1" i="1" dirty="0" smtClean="0">
                <a:hlinkClick r:id="rId6" action="ppaction://hlinksldjump"/>
              </a:rPr>
              <a:t>;</a:t>
            </a:r>
            <a:endParaRPr lang="ru-RU" b="1" i="1" dirty="0" smtClean="0"/>
          </a:p>
          <a:p>
            <a:r>
              <a:rPr lang="ru-RU" b="1" dirty="0" smtClean="0">
                <a:hlinkClick r:id="rId7" action="ppaction://hlinksldjump"/>
              </a:rPr>
              <a:t>Теория Эдвина Локка</a:t>
            </a:r>
            <a:r>
              <a:rPr lang="ru-RU" b="1" dirty="0" smtClean="0"/>
              <a:t>.</a:t>
            </a:r>
          </a:p>
          <a:p>
            <a:r>
              <a:rPr lang="ru-RU" b="1" dirty="0" smtClean="0">
                <a:hlinkClick r:id="" action="ppaction://hlinkshowjump?jump=nextslide"/>
              </a:rPr>
              <a:t>Контрольные вопросы по теме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 smtClean="0">
                <a:hlinkClick r:id="rId8" action="ppaction://hlinksldjump"/>
              </a:rPr>
              <a:t>Библиографический список.</a:t>
            </a:r>
            <a:endParaRPr lang="ru-RU" b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500166" y="2214554"/>
            <a:ext cx="5857916" cy="250033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i="1" dirty="0" smtClean="0"/>
              <a:t>Теория </a:t>
            </a:r>
            <a:r>
              <a:rPr lang="en-US" sz="3200" b="1" i="1" dirty="0" smtClean="0"/>
              <a:t>ERG</a:t>
            </a:r>
            <a:r>
              <a:rPr lang="ru-RU" sz="3200" b="1" i="1" dirty="0" smtClean="0"/>
              <a:t> </a:t>
            </a:r>
          </a:p>
          <a:p>
            <a:pPr algn="ctr"/>
            <a:r>
              <a:rPr lang="ru-RU" sz="3200" b="1" i="1" dirty="0" err="1" smtClean="0"/>
              <a:t>Алдерфера</a:t>
            </a:r>
            <a:endParaRPr lang="ru-RU" sz="3200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Теория </a:t>
            </a:r>
            <a:r>
              <a:rPr lang="ru-RU" b="1" i="1" dirty="0" err="1" smtClean="0"/>
              <a:t>Алдерфера</a:t>
            </a:r>
            <a:r>
              <a:rPr lang="ru-RU" b="1" i="1" dirty="0" smtClean="0"/>
              <a:t> </a:t>
            </a:r>
            <a:r>
              <a:rPr lang="ru-RU" dirty="0" smtClean="0"/>
              <a:t>основана на иерархии потребностей по </a:t>
            </a:r>
            <a:r>
              <a:rPr lang="ru-RU" dirty="0" err="1" smtClean="0"/>
              <a:t>Маслоу</a:t>
            </a:r>
            <a:r>
              <a:rPr lang="ru-RU" dirty="0" smtClean="0"/>
              <a:t>, но с некоторыми важными изменениями.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71538" y="4071942"/>
          <a:ext cx="2286016" cy="1889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1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r>
              <a:rPr lang="ru-RU" sz="3200" dirty="0" smtClean="0"/>
              <a:t>В отличие от иерархи </a:t>
            </a:r>
            <a:r>
              <a:rPr lang="ru-RU" sz="3200" dirty="0" err="1" smtClean="0"/>
              <a:t>Маслоу</a:t>
            </a:r>
            <a:r>
              <a:rPr lang="ru-RU" sz="3200" dirty="0" smtClean="0"/>
              <a:t>, потребности не имеют жесткой иерархи 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00232" y="1214422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643314"/>
            <a:ext cx="8215370" cy="2714644"/>
          </a:xfrm>
        </p:spPr>
        <p:txBody>
          <a:bodyPr/>
          <a:lstStyle/>
          <a:p>
            <a:pPr algn="just"/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329642" cy="2857519"/>
          </a:xfrm>
        </p:spPr>
        <p:txBody>
          <a:bodyPr/>
          <a:lstStyle/>
          <a:p>
            <a:pPr algn="just"/>
            <a:r>
              <a:rPr lang="ru-RU" sz="2800" b="1" dirty="0" smtClean="0"/>
              <a:t>Согласно теории </a:t>
            </a:r>
            <a:r>
              <a:rPr lang="en-US" sz="2800" b="1" i="1" dirty="0" smtClean="0"/>
              <a:t>ERG</a:t>
            </a:r>
            <a:r>
              <a:rPr lang="ru-RU" sz="2800" b="1" i="1" dirty="0" smtClean="0"/>
              <a:t>, </a:t>
            </a:r>
            <a:r>
              <a:rPr lang="ru-RU" sz="2800" b="1" dirty="0" smtClean="0"/>
              <a:t>если направленные на удовлетворение потребностей определенного уровня усилия ведут к фрустрации, </a:t>
            </a:r>
          </a:p>
          <a:p>
            <a:pPr algn="just"/>
            <a:endParaRPr lang="ru-RU" sz="2800" b="1" dirty="0" smtClean="0"/>
          </a:p>
          <a:p>
            <a:pPr algn="just"/>
            <a:endParaRPr lang="ru-RU" sz="2800" b="1" dirty="0" smtClean="0"/>
          </a:p>
          <a:p>
            <a:pPr algn="just"/>
            <a:endParaRPr lang="ru-RU" sz="2800" b="1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357126" y="2285992"/>
            <a:ext cx="8786874" cy="85725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Потребности в росте</a:t>
            </a:r>
            <a:endParaRPr lang="ru-RU" sz="3200" dirty="0" smtClean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0" y="5000636"/>
            <a:ext cx="6429452" cy="85725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Потребности в существовании</a:t>
            </a:r>
            <a:endParaRPr lang="ru-RU" sz="3200" dirty="0" smtClean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2857488" y="5857892"/>
            <a:ext cx="6286512" cy="85725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Социальные потребности</a:t>
            </a:r>
            <a:endParaRPr lang="ru-RU" sz="3200" dirty="0" smtClean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509558" y="3286124"/>
            <a:ext cx="832964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ru-RU" sz="2800" b="1" kern="0" dirty="0" smtClean="0">
                <a:latin typeface="+mn-lt"/>
              </a:rPr>
              <a:t>  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человек может вернуться к поведению, удовлетворяющему более конкретные (базовые) потребности.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4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  <p:bldP spid="5" grpId="0" animBg="1"/>
      <p:bldP spid="6" grpId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143248"/>
            <a:ext cx="8215370" cy="1071570"/>
          </a:xfrm>
        </p:spPr>
        <p:txBody>
          <a:bodyPr/>
          <a:lstStyle/>
          <a:p>
            <a:pPr algn="just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будет выполнять свою работу так, чтобы только не потерять место</a:t>
            </a:r>
            <a:r>
              <a:rPr lang="ru-RU" sz="2800" b="1" dirty="0" smtClean="0"/>
              <a:t>, т.е. </a:t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785794"/>
            <a:ext cx="5900750" cy="1928826"/>
          </a:xfrm>
        </p:spPr>
        <p:txBody>
          <a:bodyPr/>
          <a:lstStyle/>
          <a:p>
            <a:pPr algn="just"/>
            <a:r>
              <a:rPr lang="ru-RU" sz="2800" b="1" dirty="0" smtClean="0"/>
              <a:t>Сотрудник, который не может удовлетворить потребности в личном росте, </a:t>
            </a:r>
            <a:endParaRPr lang="ru-RU" sz="2800" b="1" dirty="0"/>
          </a:p>
        </p:txBody>
      </p:sp>
      <p:pic>
        <p:nvPicPr>
          <p:cNvPr id="4" name="il_fi" descr="http://videphoto.com/images/stories/business-ludi-peregovor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150019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71472" y="4286256"/>
            <a:ext cx="82153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удовлетворить социальные 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потреб-ности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(потребность в общении) и потребности в существовании (потребности более низкого уровня).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6" grpId="0"/>
      <p:bldP spid="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500166" y="2214554"/>
            <a:ext cx="5857916" cy="250033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i="1" dirty="0" smtClean="0"/>
              <a:t>Двухфакторная теория </a:t>
            </a:r>
          </a:p>
          <a:p>
            <a:pPr algn="ctr"/>
            <a:r>
              <a:rPr lang="ru-RU" sz="3200" b="1" i="1" dirty="0" err="1" smtClean="0"/>
              <a:t>Герцберга</a:t>
            </a:r>
            <a:endParaRPr lang="ru-RU" sz="3200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/>
          <a:lstStyle/>
          <a:p>
            <a:pPr algn="just"/>
            <a:r>
              <a:rPr lang="ru-RU" sz="2800" b="1" dirty="0" smtClean="0"/>
              <a:t>Теория </a:t>
            </a:r>
            <a:r>
              <a:rPr lang="ru-RU" sz="2800" b="1" i="1" dirty="0" err="1" smtClean="0"/>
              <a:t>Герцберга</a:t>
            </a:r>
            <a:r>
              <a:rPr lang="ru-RU" sz="2800" b="1" i="1" dirty="0" smtClean="0"/>
              <a:t> </a:t>
            </a:r>
            <a:r>
              <a:rPr lang="ru-RU" sz="2800" b="1" dirty="0" smtClean="0"/>
              <a:t>также восходит к модели А. </a:t>
            </a:r>
            <a:r>
              <a:rPr lang="ru-RU" sz="2800" b="1" dirty="0" err="1" smtClean="0"/>
              <a:t>Маслоу</a:t>
            </a:r>
            <a:endParaRPr lang="ru-RU" sz="2800" b="1" dirty="0"/>
          </a:p>
        </p:txBody>
      </p:sp>
      <p:sp>
        <p:nvSpPr>
          <p:cNvPr id="4" name="AutoShape 7"/>
          <p:cNvSpPr>
            <a:spLocks noGrp="1" noChangeArrowheads="1"/>
          </p:cNvSpPr>
          <p:nvPr>
            <p:ph idx="1"/>
          </p:nvPr>
        </p:nvSpPr>
        <p:spPr bwMode="gray">
          <a:xfrm>
            <a:off x="571472" y="1643050"/>
            <a:ext cx="8229600" cy="11430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Потребности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 признании и </a:t>
            </a:r>
            <a:r>
              <a:rPr lang="ru-RU" b="1" dirty="0" err="1" smtClean="0">
                <a:solidFill>
                  <a:srgbClr val="FF0000"/>
                </a:solidFill>
              </a:rPr>
              <a:t>самоактуализации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500034" y="3071810"/>
            <a:ext cx="8229600" cy="92869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Базовые потребности (БП) 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00034" y="4143380"/>
            <a:ext cx="82296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БП Или  гигиенические факторы не выполняют собственно мотивирующей функции, но необходимы для существования,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главенствующую роль в мотивации играют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uiExpand="1" build="p" animBg="1"/>
      <p:bldP spid="4" grpId="1" build="p" animBg="1"/>
      <p:bldP spid="5" grpId="0" animBg="1"/>
      <p:bldP spid="5" grpId="1" animBg="1"/>
      <p:bldP spid="7" grpId="0"/>
      <p:bldP spid="7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just"/>
            <a:r>
              <a:rPr lang="ru-RU" sz="2800" b="1" dirty="0" smtClean="0"/>
              <a:t>Теория </a:t>
            </a:r>
            <a:r>
              <a:rPr lang="ru-RU" sz="2800" b="1" i="1" dirty="0" err="1" smtClean="0"/>
              <a:t>Герцберга</a:t>
            </a: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ru-RU" sz="2800" dirty="0" smtClean="0"/>
              <a:t>тип производства, политика компании, </a:t>
            </a:r>
          </a:p>
          <a:p>
            <a:r>
              <a:rPr lang="ru-RU" sz="2800" dirty="0" smtClean="0"/>
              <a:t>отношения с коллегами,</a:t>
            </a:r>
          </a:p>
          <a:p>
            <a:r>
              <a:rPr lang="ru-RU" sz="2800" dirty="0" smtClean="0"/>
              <a:t>условия труда, </a:t>
            </a:r>
          </a:p>
          <a:p>
            <a:r>
              <a:rPr lang="ru-RU" sz="2800" dirty="0" smtClean="0"/>
              <a:t>оплата труда.</a:t>
            </a:r>
            <a:endParaRPr lang="ru-RU" sz="2800" dirty="0"/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500034" y="3071810"/>
            <a:ext cx="8229600" cy="92869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Базовые потребности (БП) 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00034" y="4143380"/>
            <a:ext cx="82296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2800" dirty="0" smtClean="0"/>
              <a:t>Организация должна предоставить работникам возможность посредством работы удовлетворить базовые потребности, иначе работники покинут организацию. однако наличие возможности удовлетворения этих потребностей не влияет на мотивацию труда.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5" grpId="0" animBg="1"/>
      <p:bldP spid="5" grpId="1" uiExpand="1" animBg="1"/>
      <p:bldP spid="7" grpId="0"/>
      <p:bldP spid="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15436" cy="928694"/>
          </a:xfrm>
        </p:spPr>
        <p:txBody>
          <a:bodyPr/>
          <a:lstStyle/>
          <a:p>
            <a:r>
              <a:rPr lang="ru-RU" sz="3200" b="1" dirty="0" smtClean="0"/>
              <a:t>Способствуют усилению </a:t>
            </a:r>
            <a:br>
              <a:rPr lang="ru-RU" sz="3200" b="1" dirty="0" smtClean="0"/>
            </a:br>
            <a:r>
              <a:rPr lang="ru-RU" sz="3200" b="1" dirty="0" smtClean="0"/>
              <a:t>мотивации труда: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/>
          <a:lstStyle/>
          <a:p>
            <a:r>
              <a:rPr lang="ru-RU" dirty="0" smtClean="0"/>
              <a:t>достижения, </a:t>
            </a:r>
          </a:p>
          <a:p>
            <a:r>
              <a:rPr lang="ru-RU" dirty="0" smtClean="0"/>
              <a:t>признание, </a:t>
            </a:r>
          </a:p>
          <a:p>
            <a:r>
              <a:rPr lang="ru-RU" dirty="0" smtClean="0"/>
              <a:t>ответственность, </a:t>
            </a:r>
          </a:p>
          <a:p>
            <a:r>
              <a:rPr lang="ru-RU" dirty="0" smtClean="0"/>
              <a:t>возможность продвижения</a:t>
            </a:r>
          </a:p>
          <a:p>
            <a:r>
              <a:rPr lang="ru-RU" dirty="0" smtClean="0"/>
              <a:t>интересная работа.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Эти факторы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(потребности в признании и </a:t>
            </a:r>
            <a:r>
              <a:rPr lang="ru-RU" sz="2800" b="1" dirty="0" err="1" smtClean="0">
                <a:solidFill>
                  <a:srgbClr val="FF0000"/>
                </a:solidFill>
              </a:rPr>
              <a:t>самоактуализации</a:t>
            </a:r>
            <a:r>
              <a:rPr lang="ru-RU" sz="2800" b="1" dirty="0" smtClean="0">
                <a:solidFill>
                  <a:srgbClr val="FF0000"/>
                </a:solidFill>
              </a:rPr>
              <a:t>) </a:t>
            </a:r>
          </a:p>
          <a:p>
            <a:pPr algn="ctr">
              <a:buNone/>
            </a:pPr>
            <a:r>
              <a:rPr lang="ru-RU" dirty="0" smtClean="0"/>
              <a:t>влияют на удовлетворенность работой </a:t>
            </a:r>
          </a:p>
          <a:p>
            <a:pPr algn="ctr">
              <a:buNone/>
            </a:pPr>
            <a:r>
              <a:rPr lang="ru-RU" dirty="0" smtClean="0"/>
              <a:t>и только они выполнят мотивирующую функцию </a:t>
            </a:r>
          </a:p>
          <a:p>
            <a:pPr lvl="0" algn="ctr">
              <a:buNone/>
              <a:defRPr/>
            </a:pP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Двухфакторная теория мотивации </a:t>
            </a:r>
            <a:r>
              <a:rPr lang="ru-RU" sz="3200" b="1" i="1" dirty="0" err="1" smtClean="0"/>
              <a:t>Герцберга</a:t>
            </a:r>
            <a:r>
              <a:rPr lang="ru-RU" sz="3200" b="1" i="1" dirty="0" smtClean="0"/>
              <a:t> (резюме)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95400"/>
            <a:ext cx="8786874" cy="4830763"/>
          </a:xfrm>
        </p:spPr>
        <p:txBody>
          <a:bodyPr/>
          <a:lstStyle/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357126" y="1643050"/>
            <a:ext cx="8786874" cy="214314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                                       Потребности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                                      в </a:t>
            </a:r>
            <a:r>
              <a:rPr lang="ru-RU" sz="3200" b="1" dirty="0" err="1" smtClean="0">
                <a:solidFill>
                  <a:srgbClr val="FF0000"/>
                </a:solidFill>
              </a:rPr>
              <a:t>самоактуализации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                                       и признании</a:t>
            </a:r>
            <a:endParaRPr lang="ru-RU" sz="3200" dirty="0" smtClean="0">
              <a:solidFill>
                <a:srgbClr val="FF0000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499970" y="4143380"/>
            <a:ext cx="8644030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                                  Базовые </a:t>
            </a:r>
          </a:p>
          <a:p>
            <a:pPr algn="ctr"/>
            <a:r>
              <a:rPr lang="ru-RU" sz="3200" b="1" dirty="0" smtClean="0"/>
              <a:t>                                  потребности</a:t>
            </a:r>
            <a:endParaRPr lang="ru-RU" sz="3200" dirty="0" smtClean="0"/>
          </a:p>
        </p:txBody>
      </p:sp>
      <p:pic>
        <p:nvPicPr>
          <p:cNvPr id="7" name="il_fi" descr="http://neformat.co.ua/images/news/mone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214818"/>
            <a:ext cx="292895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Лестница в небо">
            <a:hlinkClick r:id="rId3" tgtFrame="_blank" tooltip="&quot;Лестница в небо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785926"/>
            <a:ext cx="3000396" cy="193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000760" y="6357958"/>
            <a:ext cx="571500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/>
              <a:t>Фото с сайта http://nicewallpapers.ru/lestnica-v-nebo-wallpapers</a:t>
            </a:r>
            <a:endParaRPr lang="ru-RU" sz="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5" grpId="1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pPr algn="l"/>
            <a:r>
              <a:rPr lang="ru-RU" b="1" dirty="0" smtClean="0"/>
              <a:t>Мотивация </a:t>
            </a:r>
            <a:br>
              <a:rPr lang="ru-RU" b="1" dirty="0" smtClean="0"/>
            </a:br>
            <a:r>
              <a:rPr lang="ru-RU" sz="2800" dirty="0" smtClean="0"/>
              <a:t>(психологическое определение)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ru-RU" dirty="0" smtClean="0"/>
              <a:t>«Обусловленная актуализированной потребностью направленность активности организма </a:t>
            </a:r>
            <a:r>
              <a:rPr lang="en-US" dirty="0" smtClean="0"/>
              <a:t>[</a:t>
            </a:r>
            <a:r>
              <a:rPr lang="ru-RU" sz="3000" dirty="0" err="1" smtClean="0"/>
              <a:t>Еникеев</a:t>
            </a:r>
            <a:r>
              <a:rPr lang="ru-RU" sz="3000" dirty="0" smtClean="0"/>
              <a:t>, 2006. С. 244</a:t>
            </a:r>
            <a:r>
              <a:rPr lang="en-US" sz="3000" dirty="0" smtClean="0"/>
              <a:t>]</a:t>
            </a:r>
            <a:r>
              <a:rPr lang="ru-RU" dirty="0" smtClean="0"/>
              <a:t>».</a:t>
            </a: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ru-RU" dirty="0" smtClean="0"/>
              <a:t>«Мотив – осознанное побуждение к достижению цели</a:t>
            </a:r>
            <a:r>
              <a:rPr lang="en-US" dirty="0" smtClean="0"/>
              <a:t> </a:t>
            </a:r>
            <a:r>
              <a:rPr lang="en-US" sz="2600" dirty="0" smtClean="0"/>
              <a:t>[</a:t>
            </a:r>
            <a:r>
              <a:rPr lang="ru-RU" sz="2600" dirty="0" err="1" smtClean="0"/>
              <a:t>Еникеев</a:t>
            </a:r>
            <a:r>
              <a:rPr lang="ru-RU" sz="2600" dirty="0" smtClean="0"/>
              <a:t>, 2006. С. 244</a:t>
            </a:r>
            <a:r>
              <a:rPr lang="en-US" sz="2600" dirty="0" smtClean="0"/>
              <a:t>]</a:t>
            </a:r>
            <a:r>
              <a:rPr lang="ru-RU" dirty="0" smtClean="0"/>
              <a:t>».</a:t>
            </a: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ru-RU" dirty="0" smtClean="0"/>
              <a:t>Мотивация работников – осознанное побуждение их к достижению организационных целей.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571636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chemeClr val="tx1"/>
                </a:solidFill>
              </a:rPr>
              <a:t>Одна из наиболее известных теорий </a:t>
            </a:r>
            <a:r>
              <a:rPr lang="ru-RU" sz="3200" b="1" dirty="0" err="1" smtClean="0">
                <a:solidFill>
                  <a:schemeClr val="tx1"/>
                </a:solidFill>
              </a:rPr>
              <a:t>целеполагания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endParaRPr lang="ru-RU" dirty="0" smtClean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642910" y="2500306"/>
            <a:ext cx="8501090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теория Эдвина Локка </a:t>
            </a:r>
          </a:p>
          <a:p>
            <a:pPr algn="ctr"/>
            <a:r>
              <a:rPr lang="ru-RU" b="1" dirty="0" smtClean="0"/>
              <a:t>(разработана в когнитивной ориентации).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4840303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sz="2800" b="1" dirty="0" smtClean="0"/>
              <a:t>Э. Локк предложил тезис о том, что </a:t>
            </a:r>
            <a:r>
              <a:rPr lang="ru-RU" sz="2800" b="1" dirty="0" smtClean="0">
                <a:solidFill>
                  <a:srgbClr val="C00000"/>
                </a:solidFill>
              </a:rPr>
              <a:t>более серьезные сознательные цели приводят к более высоким уровням производительности, если эти цели восприняты личностью.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0042"/>
            <a:ext cx="9001156" cy="5626121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sz="2800" b="1" dirty="0" smtClean="0"/>
              <a:t>Э. Локк предложил тезис о том, что </a:t>
            </a:r>
            <a:r>
              <a:rPr lang="ru-RU" sz="2800" b="1" dirty="0" smtClean="0">
                <a:solidFill>
                  <a:srgbClr val="C00000"/>
                </a:solidFill>
              </a:rPr>
              <a:t>более серьезные сознательные цели приводят к более высоким уровням производительности, если эти цели восприняты личностью.</a:t>
            </a:r>
          </a:p>
          <a:p>
            <a:pPr algn="just"/>
            <a:r>
              <a:rPr lang="ru-RU" sz="2800" dirty="0" err="1" smtClean="0"/>
              <a:t>Целеполагание</a:t>
            </a:r>
            <a:r>
              <a:rPr lang="ru-RU" sz="2800" dirty="0" smtClean="0"/>
              <a:t> не является единственным или обязательно наиболее важным понятием в трудовой мотивации. </a:t>
            </a:r>
          </a:p>
          <a:p>
            <a:pPr algn="just"/>
            <a:r>
              <a:rPr lang="ru-RU" sz="2800" dirty="0" smtClean="0"/>
              <a:t>Понятия потребностей и ценностей являются более фундаментальными в трудовой мотивации и наряду со знаниями и установками личности – это как раз те факторы, которые определяют цели.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5911873"/>
          </a:xfrm>
        </p:spPr>
        <p:txBody>
          <a:bodyPr/>
          <a:lstStyle/>
          <a:p>
            <a:pPr algn="just"/>
            <a:r>
              <a:rPr lang="ru-RU" sz="2800" i="1" dirty="0" smtClean="0"/>
              <a:t>Ценности (</a:t>
            </a:r>
            <a:r>
              <a:rPr lang="ru-RU" sz="2800" dirty="0" smtClean="0"/>
              <a:t> нечто, что индивид стремится получить и/или удержать)  являются важными когнитивными детерминантами поведения. </a:t>
            </a:r>
          </a:p>
          <a:p>
            <a:pPr algn="just"/>
            <a:r>
              <a:rPr lang="ru-RU" sz="2800" dirty="0" smtClean="0"/>
              <a:t>Индивидуум воспринимает эти ценности посредством эмоций или желания.</a:t>
            </a:r>
          </a:p>
          <a:p>
            <a:pPr algn="just"/>
            <a:r>
              <a:rPr lang="ru-RU" sz="2800" dirty="0" smtClean="0"/>
              <a:t>Помимо ценностей важную роль в качестве когнитивных детерминантов поведения играют </a:t>
            </a:r>
            <a:r>
              <a:rPr lang="ru-RU" sz="2800" i="1" dirty="0" smtClean="0"/>
              <a:t>стремления</a:t>
            </a:r>
            <a:r>
              <a:rPr lang="ru-RU" sz="2800" dirty="0" smtClean="0"/>
              <a:t>, или </a:t>
            </a:r>
            <a:r>
              <a:rPr lang="ru-RU" sz="2800" i="1" dirty="0" smtClean="0"/>
              <a:t>цели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Люди стремятся достичь цели для удовлетворения своих эмоций или желаний.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r>
              <a:rPr lang="ru-RU" dirty="0" smtClean="0"/>
              <a:t>Цели придают направленный характер человеческому поведению и ориентируют мысли и действия человека на достижение определенного результата. </a:t>
            </a:r>
          </a:p>
          <a:p>
            <a:pPr algn="just"/>
            <a:r>
              <a:rPr lang="ru-RU" dirty="0" smtClean="0"/>
              <a:t>В дальнейшем индивидуум реагирует и действует в соответствии с этими намерениями или целями, даже если они не достигаются. </a:t>
            </a:r>
          </a:p>
          <a:p>
            <a:pPr algn="just"/>
            <a:r>
              <a:rPr lang="ru-RU" dirty="0" smtClean="0"/>
              <a:t>Результатом реакций являются последствия, обратная связь или подкрепление.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/>
            <a:r>
              <a:rPr lang="ru-RU" dirty="0" smtClean="0"/>
              <a:t>Э. Локк обратил внимание на роль преданности: в отсутствие преданности конкретным целям </a:t>
            </a:r>
            <a:r>
              <a:rPr lang="ru-RU" dirty="0" err="1" smtClean="0"/>
              <a:t>целеполагание</a:t>
            </a:r>
            <a:r>
              <a:rPr lang="ru-RU" dirty="0" smtClean="0"/>
              <a:t> не будет работать. </a:t>
            </a:r>
          </a:p>
          <a:p>
            <a:pPr algn="just"/>
            <a:r>
              <a:rPr lang="ru-RU" dirty="0" smtClean="0"/>
              <a:t>Преданность согласно Э. Локку "приверженность или намерение личности достичь цели независимо от ее происхождения" </a:t>
            </a:r>
          </a:p>
          <a:p>
            <a:pPr algn="just"/>
            <a:r>
              <a:rPr lang="ru-RU" dirty="0" smtClean="0"/>
              <a:t>Преданность является посредником в отношениях между целью и деятельностью.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:\Base\Images\Image3381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Практические рекомендации, как посредством </a:t>
            </a:r>
            <a:r>
              <a:rPr lang="ru-RU" dirty="0" err="1" smtClean="0">
                <a:solidFill>
                  <a:srgbClr val="FF0000"/>
                </a:solidFill>
              </a:rPr>
              <a:t>целеполагания</a:t>
            </a:r>
            <a:r>
              <a:rPr lang="ru-RU" dirty="0" smtClean="0">
                <a:solidFill>
                  <a:srgbClr val="FF0000"/>
                </a:solidFill>
              </a:rPr>
              <a:t> повысить эффективность трудовой деятельности (по Э. Локку)</a:t>
            </a:r>
          </a:p>
          <a:p>
            <a:pPr algn="just"/>
            <a:r>
              <a:rPr lang="ru-RU" i="1" dirty="0" smtClean="0"/>
              <a:t>Конкретные цели</a:t>
            </a:r>
            <a:r>
              <a:rPr lang="ru-RU" dirty="0" smtClean="0"/>
              <a:t> лучше, чем туманные или общие задачи, </a:t>
            </a:r>
          </a:p>
          <a:p>
            <a:pPr algn="just">
              <a:buNone/>
            </a:pPr>
            <a:r>
              <a:rPr lang="ru-RU" dirty="0" smtClean="0"/>
              <a:t>   Стиль менеджмента, основанный на поддержке работника, оказывает важное опосредующее воздействие. Общая целевая установка "делайте как можно лучше» тоже играет позитивную роль.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143668"/>
          </a:xfrm>
        </p:spPr>
        <p:txBody>
          <a:bodyPr/>
          <a:lstStyle/>
          <a:p>
            <a:pPr algn="just"/>
            <a:r>
              <a:rPr lang="ru-RU" sz="2800" i="1" dirty="0" smtClean="0"/>
              <a:t>Трудные</a:t>
            </a:r>
            <a:r>
              <a:rPr lang="ru-RU" sz="2800" dirty="0" smtClean="0"/>
              <a:t>,</a:t>
            </a:r>
            <a:r>
              <a:rPr lang="ru-RU" sz="2800" i="1" dirty="0" smtClean="0"/>
              <a:t> проблемные цели</a:t>
            </a:r>
            <a:r>
              <a:rPr lang="ru-RU" sz="2800" dirty="0" smtClean="0"/>
              <a:t> лучше относительно легких и обыденных. Однако эти цели должны быть достижимы и не настолько трудны, чтобы вызывать фрустрацию. </a:t>
            </a:r>
          </a:p>
          <a:p>
            <a:pPr algn="just"/>
            <a:r>
              <a:rPr lang="ru-RU" sz="2800" i="1" dirty="0" smtClean="0"/>
              <a:t>Собственные цели и цели</a:t>
            </a:r>
            <a:r>
              <a:rPr lang="ru-RU" sz="2800" dirty="0" smtClean="0"/>
              <a:t>,</a:t>
            </a:r>
            <a:r>
              <a:rPr lang="ru-RU" sz="2800" i="1" dirty="0" smtClean="0"/>
              <a:t> сознательно принятые на себя</a:t>
            </a:r>
            <a:r>
              <a:rPr lang="ru-RU" sz="2800" dirty="0" smtClean="0"/>
              <a:t> вследствие участия в их выработке, по-видимому, предпочтительнее целей, поставленных другими.</a:t>
            </a:r>
          </a:p>
          <a:p>
            <a:pPr algn="just"/>
            <a:r>
              <a:rPr lang="ru-RU" sz="2800" i="1" dirty="0" smtClean="0"/>
              <a:t>Объективная</a:t>
            </a:r>
            <a:r>
              <a:rPr lang="ru-RU" sz="2800" dirty="0" smtClean="0"/>
              <a:t>,</a:t>
            </a:r>
            <a:r>
              <a:rPr lang="ru-RU" sz="2800" i="1" dirty="0" smtClean="0"/>
              <a:t> своевременная обратная связь</a:t>
            </a:r>
            <a:r>
              <a:rPr lang="ru-RU" sz="2800" dirty="0" smtClean="0"/>
              <a:t>,</a:t>
            </a:r>
            <a:r>
              <a:rPr lang="ru-RU" sz="2800" i="1" dirty="0" smtClean="0"/>
              <a:t> информирующая о продвижении к цели</a:t>
            </a:r>
            <a:r>
              <a:rPr lang="ru-RU" sz="2800" dirty="0" smtClean="0"/>
              <a:t>, предпочтительнее, чем ее отсутствие.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786874" cy="792162"/>
          </a:xfrm>
        </p:spPr>
        <p:txBody>
          <a:bodyPr/>
          <a:lstStyle/>
          <a:p>
            <a:r>
              <a:rPr lang="ru-RU" dirty="0" smtClean="0"/>
              <a:t>Контрольные вопросы по теме: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329642" cy="519749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400" dirty="0" smtClean="0"/>
              <a:t>Охарактеризуйте психологические аспекты мотивации персонала. </a:t>
            </a:r>
          </a:p>
          <a:p>
            <a:pPr lvl="0"/>
            <a:r>
              <a:rPr lang="ru-RU" sz="2400" dirty="0" smtClean="0"/>
              <a:t>Дайте определение мотивации. </a:t>
            </a:r>
          </a:p>
          <a:p>
            <a:pPr lvl="0"/>
            <a:r>
              <a:rPr lang="ru-RU" sz="2400" dirty="0" smtClean="0"/>
              <a:t>Каковы основные типы мотивационных теорий.</a:t>
            </a:r>
          </a:p>
          <a:p>
            <a:pPr lvl="0"/>
            <a:r>
              <a:rPr lang="ru-RU" sz="2400" dirty="0" smtClean="0"/>
              <a:t>В час суть концепция Дж. Коллинза.</a:t>
            </a:r>
          </a:p>
          <a:p>
            <a:pPr lvl="0"/>
            <a:r>
              <a:rPr lang="ru-RU" sz="2400" dirty="0" smtClean="0"/>
              <a:t>Дайте  общую характеристику содержательных теорий мотивации.</a:t>
            </a:r>
          </a:p>
          <a:p>
            <a:pPr lvl="0"/>
            <a:r>
              <a:rPr lang="ru-RU" sz="2400" dirty="0" smtClean="0"/>
              <a:t>Какие основные концепции принадлежат к числу содержательных теорий мотивации?</a:t>
            </a:r>
          </a:p>
          <a:p>
            <a:pPr lvl="0"/>
            <a:r>
              <a:rPr lang="ru-RU" sz="2400" dirty="0" smtClean="0"/>
              <a:t>Дайте  общую характеристику процессуальных теорий мотивации.</a:t>
            </a:r>
          </a:p>
          <a:p>
            <a:pPr lvl="0"/>
            <a:r>
              <a:rPr lang="ru-RU" sz="2400" dirty="0" smtClean="0"/>
              <a:t>Какие основные концепции принадлежат к числу процессуальных теорий мотивации? </a:t>
            </a:r>
          </a:p>
          <a:p>
            <a:r>
              <a:rPr lang="ru-RU" sz="2400" dirty="0" smtClean="0">
                <a:hlinkClick r:id="rId2" action="ppaction://hlinksldjump"/>
              </a:rPr>
              <a:t>Перейти к тематическому плану лекции.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Деятельность  человека побуждается несколькими мотивами (иерархией мотивов), в которой определенные мотивы являются более актуальными.</a:t>
            </a:r>
          </a:p>
          <a:p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4143380"/>
            <a:ext cx="8072494" cy="114300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z="82550" extrusionH="76200" contourW="12700" prstMaterial="plastic">
            <a:bevelT w="228600"/>
            <a:bevelB/>
            <a:extrusionClr>
              <a:schemeClr val="bg1">
                <a:lumMod val="75000"/>
              </a:schemeClr>
            </a:extrusionClr>
            <a:contourClr>
              <a:schemeClr val="bg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Эти мотивы придают деятельности личностное значение – смысл. 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/>
          <a:lstStyle/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2400" dirty="0" err="1" smtClean="0"/>
              <a:t>Армстр</a:t>
            </a:r>
            <a:r>
              <a:rPr lang="en-US" sz="2400" dirty="0" smtClean="0"/>
              <a:t>o</a:t>
            </a:r>
            <a:r>
              <a:rPr lang="ru-RU" sz="2400" dirty="0" err="1" smtClean="0"/>
              <a:t>нг</a:t>
            </a:r>
            <a:r>
              <a:rPr lang="en-US" sz="2400" dirty="0" smtClean="0"/>
              <a:t>, </a:t>
            </a:r>
            <a:r>
              <a:rPr lang="ru-RU" sz="2400" dirty="0" smtClean="0"/>
              <a:t>М</a:t>
            </a:r>
            <a:r>
              <a:rPr lang="en-US" sz="2400" dirty="0" smtClean="0"/>
              <a:t>, </a:t>
            </a:r>
            <a:r>
              <a:rPr lang="ru-RU" sz="2400" dirty="0" smtClean="0"/>
              <a:t>Практика управления человеческими ресурсами</a:t>
            </a:r>
            <a:r>
              <a:rPr lang="en-US" sz="2400" dirty="0" smtClean="0"/>
              <a:t> A Handbook of Human Resource Management Practice. -  8-</a:t>
            </a:r>
            <a:r>
              <a:rPr lang="ru-RU" sz="2400" dirty="0" smtClean="0"/>
              <a:t>е издание</a:t>
            </a:r>
            <a:r>
              <a:rPr lang="en-US" sz="2400" dirty="0" smtClean="0"/>
              <a:t>, </a:t>
            </a:r>
            <a:r>
              <a:rPr lang="ru-RU" sz="2400" dirty="0" smtClean="0"/>
              <a:t>СПб</a:t>
            </a:r>
            <a:r>
              <a:rPr lang="en-US" sz="2400" dirty="0" smtClean="0"/>
              <a:t>.: </a:t>
            </a:r>
            <a:r>
              <a:rPr lang="ru-RU" sz="2400" dirty="0" smtClean="0"/>
              <a:t>ПИТЕР</a:t>
            </a:r>
            <a:r>
              <a:rPr lang="en-US" sz="2400" dirty="0" smtClean="0"/>
              <a:t>, 2008. - 832 </a:t>
            </a:r>
            <a:r>
              <a:rPr lang="ru-RU" sz="2400" dirty="0" smtClean="0"/>
              <a:t>с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2400" dirty="0" smtClean="0"/>
              <a:t>Базаров Т. Ю. Управление персоналом: Учебное пособие. М.: 2002. - 224 с.</a:t>
            </a:r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2400" dirty="0" err="1" smtClean="0"/>
              <a:t>Виханский</a:t>
            </a:r>
            <a:r>
              <a:rPr lang="ru-RU" sz="2400" dirty="0" smtClean="0"/>
              <a:t>, О. С. Менеджмент: учебник для вузов / О. С. </a:t>
            </a:r>
            <a:r>
              <a:rPr lang="ru-RU" sz="2400" dirty="0" err="1" smtClean="0"/>
              <a:t>Виханский</a:t>
            </a:r>
            <a:r>
              <a:rPr lang="ru-RU" sz="2400" dirty="0" smtClean="0"/>
              <a:t>. – 3-е   изд. – М.: </a:t>
            </a:r>
            <a:r>
              <a:rPr lang="ru-RU" sz="2400" dirty="0" err="1" smtClean="0"/>
              <a:t>Экономистъ</a:t>
            </a:r>
            <a:r>
              <a:rPr lang="ru-RU" sz="2400" dirty="0" smtClean="0"/>
              <a:t>, 2004. – 528 с. </a:t>
            </a:r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2400" dirty="0" smtClean="0"/>
              <a:t>П</a:t>
            </a:r>
            <a:r>
              <a:rPr lang="en-US" sz="2400" dirty="0" smtClean="0"/>
              <a:t>o</a:t>
            </a:r>
            <a:r>
              <a:rPr lang="ru-RU" sz="2400" dirty="0" err="1" smtClean="0"/>
              <a:t>чебут</a:t>
            </a:r>
            <a:r>
              <a:rPr lang="ru-RU" sz="2400" dirty="0" smtClean="0"/>
              <a:t>, Л. Г., </a:t>
            </a:r>
            <a:r>
              <a:rPr lang="ru-RU" sz="2400" dirty="0" err="1" smtClean="0"/>
              <a:t>Чикер</a:t>
            </a:r>
            <a:r>
              <a:rPr lang="ru-RU" sz="2400" dirty="0" smtClean="0"/>
              <a:t>, В. А. </a:t>
            </a:r>
            <a:r>
              <a:rPr lang="en-US" sz="2400" dirty="0" smtClean="0"/>
              <a:t>O</a:t>
            </a:r>
            <a:r>
              <a:rPr lang="ru-RU" sz="2400" dirty="0" err="1" smtClean="0"/>
              <a:t>рганизационная</a:t>
            </a:r>
            <a:r>
              <a:rPr lang="ru-RU" sz="2400" dirty="0" smtClean="0"/>
              <a:t> социальная психология: учебное пособие. - СПб.: Речь, 2000. — 298 с.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2400" dirty="0" smtClean="0">
                <a:hlinkClick r:id="rId2" action="ppaction://hlinksldjump"/>
              </a:rPr>
              <a:t>Перейти к тематическому плану лекции.</a:t>
            </a:r>
            <a:endParaRPr lang="ru-RU" sz="2400" dirty="0" smtClean="0"/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143668"/>
          </a:xfrm>
        </p:spPr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Спасибо за внимание!</a:t>
            </a: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857224" y="3929066"/>
          <a:ext cx="3643338" cy="2674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85918" y="1357298"/>
            <a:ext cx="5857916" cy="134778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z="82550" extrusionH="76200" contourW="12700" prstMaterial="plastic">
            <a:bevelT w="228600"/>
            <a:bevelB/>
            <a:extrusionClr>
              <a:schemeClr val="bg1">
                <a:lumMod val="75000"/>
              </a:schemeClr>
            </a:extrusionClr>
            <a:contourClr>
              <a:schemeClr val="bg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Теории мотивации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 bwMode="auto">
          <a:xfrm>
            <a:off x="357158" y="3286124"/>
            <a:ext cx="4357718" cy="1347782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kumimoji="0" lang="ru-RU" sz="3200" b="1" i="0" u="none" strike="noStrike" kern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Процессуальные</a:t>
            </a:r>
            <a:endParaRPr kumimoji="0" lang="ru-RU" sz="3200" b="1" i="0" u="none" strike="noStrike" kern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4786314" y="5214950"/>
            <a:ext cx="4357686" cy="134778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/>
          </a:scene3d>
          <a:sp3d z="82550" extrusionH="76200" contourW="12700" prstMaterial="plastic">
            <a:bevelT w="228600"/>
            <a:bevelB/>
            <a:extrusionClr>
              <a:schemeClr val="bg1">
                <a:lumMod val="75000"/>
              </a:schemeClr>
            </a:extrusionClr>
            <a:contourClr>
              <a:schemeClr val="bg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Содержательные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ru-RU" sz="3200" b="1" kern="0" dirty="0" smtClean="0"/>
              <a:t>(</a:t>
            </a:r>
            <a:r>
              <a:rPr lang="ru-RU" sz="3200" b="1" kern="0" dirty="0" smtClean="0">
                <a:solidFill>
                  <a:srgbClr val="C00000"/>
                </a:solidFill>
              </a:rPr>
              <a:t>диспозиционные</a:t>
            </a:r>
            <a:r>
              <a:rPr lang="ru-RU" sz="3200" b="1" kern="0" dirty="0" smtClean="0"/>
              <a:t>)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5786446" y="3429000"/>
          <a:ext cx="2262182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rot="5400000">
            <a:off x="3214678" y="2500306"/>
            <a:ext cx="928694" cy="357190"/>
          </a:xfrm>
          <a:prstGeom prst="straightConnector1">
            <a:avLst/>
          </a:prstGeom>
          <a:ln w="53975">
            <a:solidFill>
              <a:schemeClr val="bg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3893339" y="3607595"/>
            <a:ext cx="3071834" cy="285752"/>
          </a:xfrm>
          <a:prstGeom prst="straightConnector1">
            <a:avLst/>
          </a:prstGeom>
          <a:ln w="53975">
            <a:solidFill>
              <a:schemeClr val="bg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8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9" grpId="1">
        <p:bldAsOne/>
      </p:bldGraphic>
      <p:bldP spid="5" grpId="0" animBg="1"/>
      <p:bldP spid="6" grpId="0" animBg="1"/>
      <p:bldGraphic spid="8" grpId="0">
        <p:bldAsOne/>
      </p:bldGraphic>
      <p:bldGraphic spid="8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pPr algn="l"/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428596" y="2000240"/>
            <a:ext cx="8358278" cy="278608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/>
              <a:t>Диспозиционные теории</a:t>
            </a:r>
          </a:p>
          <a:p>
            <a:pPr algn="ctr"/>
            <a:r>
              <a:rPr lang="ru-RU" sz="3200" b="1" dirty="0" smtClean="0"/>
              <a:t> мотивации труда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Мотивация</a:t>
            </a:r>
            <a:r>
              <a:rPr lang="ru-RU" sz="2800" dirty="0" smtClean="0"/>
              <a:t> - совокупность множества факторов, которые: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68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затрачиваемые на поведенческие акты</a:t>
            </a:r>
          </a:p>
          <a:p>
            <a:pPr>
              <a:buNone/>
            </a:pPr>
            <a:r>
              <a:rPr lang="ru-RU" sz="1200" dirty="0" smtClean="0"/>
              <a:t>								(По Л. </a:t>
            </a:r>
            <a:r>
              <a:rPr lang="ru-RU" sz="1200" dirty="0" err="1" smtClean="0"/>
              <a:t>Джуелл</a:t>
            </a:r>
            <a:r>
              <a:rPr lang="ru-RU" sz="1200" dirty="0" smtClean="0"/>
              <a:t>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14282" y="1857364"/>
            <a:ext cx="8786874" cy="57150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dirty="0" smtClean="0"/>
              <a:t>обусловливают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214282" y="4286256"/>
            <a:ext cx="8786874" cy="71438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dirty="0" smtClean="0"/>
              <a:t>и поддерживают усилия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142844" y="3000372"/>
            <a:ext cx="8786874" cy="71438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dirty="0" smtClean="0"/>
              <a:t>направляют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1200" dirty="0" smtClean="0"/>
              <a:t>(По Л. </a:t>
            </a:r>
            <a:r>
              <a:rPr lang="ru-RU" sz="1200" dirty="0" err="1" smtClean="0"/>
              <a:t>Джуелл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000100" y="1714488"/>
            <a:ext cx="7215238" cy="371477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buNone/>
            </a:pPr>
            <a:r>
              <a:rPr lang="ru-RU" sz="3200" b="1" dirty="0" smtClean="0"/>
              <a:t>Эти факторы невозможно</a:t>
            </a:r>
          </a:p>
          <a:p>
            <a:pPr algn="ctr">
              <a:buNone/>
            </a:pPr>
            <a:r>
              <a:rPr lang="ru-RU" sz="3200" b="1" dirty="0" smtClean="0"/>
              <a:t> видеть непосредственно; </a:t>
            </a:r>
          </a:p>
          <a:p>
            <a:pPr algn="ctr"/>
            <a:r>
              <a:rPr lang="ru-RU" sz="3200" b="1" dirty="0" smtClean="0"/>
              <a:t>можно наблюдать</a:t>
            </a:r>
          </a:p>
          <a:p>
            <a:pPr algn="ctr"/>
            <a:r>
              <a:rPr lang="ru-RU" sz="3200" b="1" dirty="0" smtClean="0"/>
              <a:t> только поведенческие результаты</a:t>
            </a:r>
          </a:p>
          <a:p>
            <a:pPr algn="ctr"/>
            <a:r>
              <a:rPr lang="ru-RU" sz="3200" b="1" dirty="0" smtClean="0"/>
              <a:t> их действия. </a:t>
            </a:r>
          </a:p>
          <a:p>
            <a:pPr algn="ctr"/>
            <a:endParaRPr lang="ru-RU" sz="3200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4" grpId="0" animBg="1"/>
      <p:bldP spid="4" grpId="1" animBg="1"/>
      <p:bldP spid="4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792162"/>
          </a:xfrm>
        </p:spPr>
        <p:txBody>
          <a:bodyPr/>
          <a:lstStyle/>
          <a:p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500166" y="2214554"/>
            <a:ext cx="5857916" cy="250033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i="1" dirty="0" smtClean="0"/>
              <a:t>Иерархия потребностей </a:t>
            </a:r>
          </a:p>
          <a:p>
            <a:pPr algn="ctr"/>
            <a:r>
              <a:rPr lang="ru-RU" sz="3200" b="1" i="1" dirty="0" smtClean="0"/>
              <a:t>по А. </a:t>
            </a:r>
            <a:r>
              <a:rPr lang="ru-RU" sz="3200" b="1" i="1" dirty="0" err="1" smtClean="0"/>
              <a:t>Маслоу</a:t>
            </a:r>
            <a:endParaRPr lang="ru-RU" sz="3200" b="1" i="1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4714884"/>
          <a:ext cx="2286016" cy="1889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l_fi" descr="http://www.sisterflo.ru/images/Abraham_maslow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428604"/>
            <a:ext cx="13573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572000" y="642939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000" dirty="0" smtClean="0"/>
              <a:t>Фото с сайта </a:t>
            </a:r>
            <a:r>
              <a:rPr lang="en-US" sz="1000" dirty="0" smtClean="0"/>
              <a:t>http://www.google.ru/imglanding</a:t>
            </a:r>
            <a:endParaRPr lang="ru-RU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Graphic spid="5" grpId="0">
        <p:bldAsOne/>
      </p:bldGraphic>
      <p:bldGraphic spid="5" grpId="1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</TotalTime>
  <Words>1166</Words>
  <Application>Microsoft Office PowerPoint</Application>
  <PresentationFormat>Экран (4:3)</PresentationFormat>
  <Paragraphs>264</Paragraphs>
  <Slides>41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Психологические аспекты мотивации персонала</vt:lpstr>
      <vt:lpstr>Тематический план лекции:</vt:lpstr>
      <vt:lpstr>Мотивация  (психологическое определение)</vt:lpstr>
      <vt:lpstr>Слайд 4</vt:lpstr>
      <vt:lpstr>Слайд 5</vt:lpstr>
      <vt:lpstr>Слайд 6</vt:lpstr>
      <vt:lpstr>Мотивация - совокупность множества факторов, которые:</vt:lpstr>
      <vt:lpstr>Слайд 8</vt:lpstr>
      <vt:lpstr>Слайд 9</vt:lpstr>
      <vt:lpstr>Иерархия потребностей</vt:lpstr>
      <vt:lpstr>Иерархия потребностей</vt:lpstr>
      <vt:lpstr>Иерархия потребностей</vt:lpstr>
      <vt:lpstr>Иерархия потребностей</vt:lpstr>
      <vt:lpstr>Иерархия потребностей</vt:lpstr>
      <vt:lpstr>Применение  иерархи потребностей по А. Маслоу  в трудовой деятельности</vt:lpstr>
      <vt:lpstr>Иерархия потребностей</vt:lpstr>
      <vt:lpstr>Иерархия потребностей</vt:lpstr>
      <vt:lpstr>Иерархия потребностей</vt:lpstr>
      <vt:lpstr>Иерархия потребностей</vt:lpstr>
      <vt:lpstr>Слайд 20</vt:lpstr>
      <vt:lpstr>Слайд 21</vt:lpstr>
      <vt:lpstr>В отличие от иерархи Маслоу, потребности не имеют жесткой иерархи  </vt:lpstr>
      <vt:lpstr> </vt:lpstr>
      <vt:lpstr> будет выполнять свою работу так, чтобы только не потерять место, т.е.   </vt:lpstr>
      <vt:lpstr>Слайд 25</vt:lpstr>
      <vt:lpstr>Теория Герцберга также восходит к модели А. Маслоу</vt:lpstr>
      <vt:lpstr>Теория Герцберга</vt:lpstr>
      <vt:lpstr>Способствуют усилению  мотивации труда: </vt:lpstr>
      <vt:lpstr>Двухфакторная теория мотивации Герцберга (резюме)</vt:lpstr>
      <vt:lpstr>Одна из наиболее известных теорий целеполагания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Контрольные вопросы по теме:</vt:lpstr>
      <vt:lpstr>Библиографический список:</vt:lpstr>
      <vt:lpstr>Слайд 41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user</dc:creator>
  <cp:lastModifiedBy>Samsung</cp:lastModifiedBy>
  <cp:revision>145</cp:revision>
  <dcterms:created xsi:type="dcterms:W3CDTF">2010-10-11T16:56:03Z</dcterms:created>
  <dcterms:modified xsi:type="dcterms:W3CDTF">2018-11-26T16:20:05Z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TC011367951049</vt:lpwstr>
  </property>
</Properties>
</file>